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6"/>
  </p:normalViewPr>
  <p:slideViewPr>
    <p:cSldViewPr snapToGrid="0" snapToObjects="1">
      <p:cViewPr varScale="1">
        <p:scale>
          <a:sx n="103" d="100"/>
          <a:sy n="103" d="100"/>
        </p:scale>
        <p:origin x="360"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09752091"/>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ztalks.com/video-conferencing-equipmen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ztalks.com/meeting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381000" y="685800"/>
            <a:ext cx="60960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The name of the disease is COVID-19. THIS IS CORONA VIRUS DISEASE –  discovered in 2019. The name of the organism that causes the disease is SARS-CoV-2. This stands for Severe (because it is serious) Acute Respiratory Syndrome- Coronavirus (the name of the family of viruses) 2. Coronaviruses cause several similar diseases including SARS, HINI (Swine flu) and the common cold and Influenza. </a:t>
            </a:r>
          </a:p>
          <a:p>
            <a:endParaRPr/>
          </a:p>
          <a:p>
            <a:r>
              <a:t>Symptoms of COVID-19 are fever, cough and difficulty in breathing</a:t>
            </a:r>
          </a:p>
          <a:p>
            <a:r>
              <a:t>If a person sees these symptoms, the person must immediately contact the government helpline numbers given in this slide.</a:t>
            </a:r>
          </a:p>
          <a:p>
            <a:r>
              <a:t>If you know that the person with whom you have been in contact has been identified as positive for COVID-19, then the person must contact on the helpline numbers immediately.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xfrm>
            <a:off x="381000" y="685800"/>
            <a:ext cx="6096000" cy="3429000"/>
          </a:xfrm>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pPr>
              <a:defRPr sz="800"/>
            </a:pPr>
            <a:endParaRPr/>
          </a:p>
          <a:p>
            <a:pPr>
              <a:defRPr sz="800" b="1"/>
            </a:pPr>
            <a:r>
              <a:t>Make sure your internet connection is good enough. </a:t>
            </a:r>
            <a:r>
              <a:rPr b="0"/>
              <a:t>Video teleconferencing training is conducted via the Internet, only a well-connected network can make a video conferencing training become a reality.</a:t>
            </a:r>
          </a:p>
          <a:p>
            <a:pPr>
              <a:defRPr sz="800" b="1"/>
            </a:pPr>
            <a:r>
              <a:t>Well equip your training room. </a:t>
            </a:r>
            <a:r>
              <a:rPr b="0"/>
              <a:t>Before you begin a training class, you need to well equip your room with </a:t>
            </a:r>
            <a:r>
              <a:rPr b="0" u="sng">
                <a:solidFill>
                  <a:srgbClr val="0000FF"/>
                </a:solidFill>
                <a:uFill>
                  <a:solidFill>
                    <a:srgbClr val="0000FF"/>
                  </a:solidFill>
                </a:uFill>
                <a:hlinkClick r:id="rId3"/>
              </a:rPr>
              <a:t>video conferencing equipment</a:t>
            </a:r>
            <a:r>
              <a:rPr b="0"/>
              <a:t>. Your trainees are spread over a large area . What you require is a PC, a webcam and a microphone speaker, and then you can start to lecture on the Internet by utilizing a great</a:t>
            </a:r>
            <a:r>
              <a:rPr b="0" u="sng">
                <a:solidFill>
                  <a:srgbClr val="0000FF"/>
                </a:solidFill>
                <a:uFill>
                  <a:solidFill>
                    <a:srgbClr val="0000FF"/>
                  </a:solidFill>
                </a:uFill>
                <a:hlinkClick r:id="rId4"/>
              </a:rPr>
              <a:t>video teleconferencing software</a:t>
            </a:r>
            <a:r>
              <a:rPr b="0"/>
              <a:t> like ezTalks Meetings.</a:t>
            </a:r>
          </a:p>
          <a:p>
            <a:pPr>
              <a:defRPr sz="800"/>
            </a:pPr>
            <a:r>
              <a:t>In another circumstance, you have both students in the training room and other different places, and you have to give a lecture to all of them. At this time, you need to prepare more video teleconferencing equipment for the room, like external cameras and loudspeakers, gooseneck microphones for students to have a brainstorm, etc.</a:t>
            </a:r>
          </a:p>
          <a:p>
            <a:pPr>
              <a:defRPr sz="800" b="1"/>
            </a:pPr>
            <a:r>
              <a:t>#3 Be familiar with video conferencing software.</a:t>
            </a:r>
            <a:r>
              <a:rPr b="0"/>
              <a:t> As a trainer, you need to be very familiar with the video conferencing tool before the training course, so that you might not waste time on some operational problems and thus increase the productivity.</a:t>
            </a:r>
          </a:p>
          <a:p>
            <a:pPr>
              <a:defRPr sz="800"/>
            </a:pPr>
            <a:endParaRPr b="0"/>
          </a:p>
          <a:p>
            <a:pPr>
              <a:defRPr sz="800"/>
            </a:pPr>
            <a:r>
              <a:t>Although it is conducted on the Internet, you should still be well dressed like what you did on the site. Make yourself look like a professional trainer, so that trainees might be more willing to believe you. Of course, what you lecture is of vital importance for students, so made elaborate preparations for your training content and focused on the training, because you are exposed in the camera.</a:t>
            </a:r>
          </a:p>
          <a:p>
            <a:pPr>
              <a:defRPr sz="800"/>
            </a:pPr>
            <a:endParaRPr/>
          </a:p>
          <a:p>
            <a:pPr>
              <a:defRPr sz="800"/>
            </a:pPr>
            <a:r>
              <a:t>Videoconferencing students, especially if they are remote, tend to sit back in a passive mode, which is not helpful to their learning at all. As a teacher, remember to have interactions with students as many as possible. Ask questions via chat or audio, create a poll, offer related resources and create other means of interactions.</a:t>
            </a:r>
          </a:p>
          <a:p>
            <a:pPr>
              <a:defRPr sz="800"/>
            </a:pPr>
            <a:endParaRPr/>
          </a:p>
          <a:p>
            <a:pPr>
              <a:defRPr sz="800"/>
            </a:pPr>
            <a:r>
              <a:t>It is necessary for both the trainer and trainees to have a good environment. If some students speak something loud or there are some noises from them when you are lecturing or one student is answering the question, you could mute them through the video conferencing software.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Photo - Horizontal">
    <p:spTree>
      <p:nvGrpSpPr>
        <p:cNvPr id="1" name=""/>
        <p:cNvGrpSpPr/>
        <p:nvPr/>
      </p:nvGrpSpPr>
      <p:grpSpPr>
        <a:xfrm>
          <a:off x="0" y="0"/>
          <a:ext cx="0" cy="0"/>
          <a:chOff x="0" y="0"/>
          <a:chExt cx="0" cy="0"/>
        </a:xfrm>
      </p:grpSpPr>
      <p:sp>
        <p:nvSpPr>
          <p:cNvPr id="11" name="Image"/>
          <p:cNvSpPr>
            <a:spLocks noGrp="1"/>
          </p:cNvSpPr>
          <p:nvPr>
            <p:ph type="pic" idx="13"/>
          </p:nvPr>
        </p:nvSpPr>
        <p:spPr>
          <a:xfrm>
            <a:off x="1562100" y="-19050"/>
            <a:ext cx="9067800" cy="6048350"/>
          </a:xfrm>
          <a:prstGeom prst="rect">
            <a:avLst/>
          </a:prstGeom>
        </p:spPr>
        <p:txBody>
          <a:bodyPr lIns="91439" tIns="45719" rIns="91439" bIns="45719" anchor="t">
            <a:noAutofit/>
          </a:bodyPr>
          <a:lstStyle/>
          <a:p>
            <a:endParaRPr/>
          </a:p>
        </p:txBody>
      </p:sp>
      <p:sp>
        <p:nvSpPr>
          <p:cNvPr id="12" name="Title Text"/>
          <p:cNvSpPr txBox="1">
            <a:spLocks noGrp="1"/>
          </p:cNvSpPr>
          <p:nvPr>
            <p:ph type="title"/>
          </p:nvPr>
        </p:nvSpPr>
        <p:spPr>
          <a:xfrm>
            <a:off x="317500" y="4756150"/>
            <a:ext cx="11557000" cy="1003300"/>
          </a:xfrm>
          <a:prstGeom prst="rect">
            <a:avLst/>
          </a:prstGeom>
        </p:spPr>
        <p:txBody>
          <a:bodyPr anchor="b"/>
          <a:lstStyle/>
          <a:p>
            <a:r>
              <a:t>Title Text</a:t>
            </a:r>
          </a:p>
        </p:txBody>
      </p:sp>
      <p:sp>
        <p:nvSpPr>
          <p:cNvPr id="13" name="Body Level One…"/>
          <p:cNvSpPr txBox="1">
            <a:spLocks noGrp="1"/>
          </p:cNvSpPr>
          <p:nvPr>
            <p:ph type="body" sz="quarter" idx="1"/>
          </p:nvPr>
        </p:nvSpPr>
        <p:spPr>
          <a:xfrm>
            <a:off x="317500" y="5721350"/>
            <a:ext cx="11557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00" name="Title Text"/>
          <p:cNvSpPr txBox="1">
            <a:spLocks noGrp="1"/>
          </p:cNvSpPr>
          <p:nvPr>
            <p:ph type="title"/>
          </p:nvPr>
        </p:nvSpPr>
        <p:spPr>
          <a:xfrm>
            <a:off x="889000" y="1149350"/>
            <a:ext cx="10414000" cy="2324100"/>
          </a:xfrm>
          <a:prstGeom prst="rect">
            <a:avLst/>
          </a:prstGeom>
        </p:spPr>
        <p:txBody>
          <a:bodyPr anchor="b"/>
          <a:lstStyle/>
          <a:p>
            <a:r>
              <a:t>Title Text</a:t>
            </a:r>
          </a:p>
        </p:txBody>
      </p:sp>
      <p:sp>
        <p:nvSpPr>
          <p:cNvPr id="101" name="Body Level One…"/>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1" name="Image"/>
          <p:cNvSpPr>
            <a:spLocks noGrp="1"/>
          </p:cNvSpPr>
          <p:nvPr>
            <p:ph type="pic" idx="13"/>
          </p:nvPr>
        </p:nvSpPr>
        <p:spPr>
          <a:xfrm>
            <a:off x="3975100" y="552450"/>
            <a:ext cx="8629651" cy="5753102"/>
          </a:xfrm>
          <a:prstGeom prst="rect">
            <a:avLst/>
          </a:prstGeom>
        </p:spPr>
        <p:txBody>
          <a:bodyPr lIns="91439" tIns="45719" rIns="91439" bIns="45719" anchor="t">
            <a:noAutofit/>
          </a:bodyPr>
          <a:lstStyle/>
          <a:p>
            <a:endParaRPr/>
          </a:p>
        </p:txBody>
      </p:sp>
      <p:sp>
        <p:nvSpPr>
          <p:cNvPr id="22" name="Title Text"/>
          <p:cNvSpPr txBox="1">
            <a:spLocks noGrp="1"/>
          </p:cNvSpPr>
          <p:nvPr>
            <p:ph type="title"/>
          </p:nvPr>
        </p:nvSpPr>
        <p:spPr>
          <a:xfrm>
            <a:off x="825500" y="476250"/>
            <a:ext cx="5111750" cy="2774950"/>
          </a:xfrm>
          <a:prstGeom prst="rect">
            <a:avLst/>
          </a:prstGeom>
        </p:spPr>
        <p:txBody>
          <a:bodyPr anchor="b"/>
          <a:lstStyle>
            <a:lvl1pPr>
              <a:defRPr sz="4200"/>
            </a:lvl1pPr>
          </a:lstStyle>
          <a:p>
            <a:r>
              <a:t>Title Text</a:t>
            </a:r>
          </a:p>
        </p:txBody>
      </p:sp>
      <p:sp>
        <p:nvSpPr>
          <p:cNvPr id="23"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t>Title Text</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48" name="Image"/>
          <p:cNvSpPr>
            <a:spLocks noGrp="1"/>
          </p:cNvSpPr>
          <p:nvPr>
            <p:ph type="pic" sz="half" idx="13"/>
          </p:nvPr>
        </p:nvSpPr>
        <p:spPr>
          <a:xfrm>
            <a:off x="5480050" y="1574800"/>
            <a:ext cx="6972300" cy="4648200"/>
          </a:xfrm>
          <a:prstGeom prst="rect">
            <a:avLst/>
          </a:prstGeom>
        </p:spPr>
        <p:txBody>
          <a:bodyPr lIns="91439" tIns="45719" rIns="91439" bIns="45719" anchor="t">
            <a:noAutofit/>
          </a:bodyPr>
          <a:lstStyle/>
          <a:p>
            <a:endParaRPr/>
          </a:p>
        </p:txBody>
      </p:sp>
      <p:sp>
        <p:nvSpPr>
          <p:cNvPr id="49" name="Title Text"/>
          <p:cNvSpPr txBox="1">
            <a:spLocks noGrp="1"/>
          </p:cNvSpPr>
          <p:nvPr>
            <p:ph type="title"/>
          </p:nvPr>
        </p:nvSpPr>
        <p:spPr>
          <a:prstGeom prst="rect">
            <a:avLst/>
          </a:prstGeom>
        </p:spPr>
        <p:txBody>
          <a:bodyPr/>
          <a:lstStyle/>
          <a:p>
            <a:r>
              <a:t>Title Text</a:t>
            </a:r>
          </a:p>
        </p:txBody>
      </p:sp>
      <p:sp>
        <p:nvSpPr>
          <p:cNvPr id="50" name="Body Level One…"/>
          <p:cNvSpPr txBox="1">
            <a:spLocks noGrp="1"/>
          </p:cNvSpPr>
          <p:nvPr>
            <p:ph type="body" sz="half" idx="1"/>
          </p:nvPr>
        </p:nvSpPr>
        <p:spPr>
          <a:xfrm>
            <a:off x="844550" y="1574800"/>
            <a:ext cx="5111750" cy="4648200"/>
          </a:xfrm>
          <a:prstGeom prst="rect">
            <a:avLst/>
          </a:prstGeom>
        </p:spPr>
        <p:txBody>
          <a:bodyPr/>
          <a:lstStyle>
            <a:lvl1pPr marL="279400" indent="-279400">
              <a:spcBef>
                <a:spcPts val="2200"/>
              </a:spcBef>
              <a:defRPr sz="1900"/>
            </a:lvl1pPr>
            <a:lvl2pPr marL="558800" indent="-279400">
              <a:spcBef>
                <a:spcPts val="2200"/>
              </a:spcBef>
              <a:defRPr sz="1900"/>
            </a:lvl2pPr>
            <a:lvl3pPr marL="838200" indent="-279400">
              <a:spcBef>
                <a:spcPts val="2200"/>
              </a:spcBef>
              <a:defRPr sz="1900"/>
            </a:lvl3pPr>
            <a:lvl4pPr marL="1117600" indent="-279400">
              <a:spcBef>
                <a:spcPts val="2200"/>
              </a:spcBef>
              <a:defRPr sz="1900"/>
            </a:lvl4pPr>
            <a:lvl5pPr marL="1397000" indent="-279400">
              <a:spcBef>
                <a:spcPts val="2200"/>
              </a:spcBef>
              <a:defRPr sz="1900"/>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8" name="Body Level One…"/>
          <p:cNvSpPr txBox="1">
            <a:spLocks noGrp="1"/>
          </p:cNvSpPr>
          <p:nvPr>
            <p:ph type="body" idx="1"/>
          </p:nvPr>
        </p:nvSpPr>
        <p:spPr>
          <a:xfrm>
            <a:off x="844550" y="889000"/>
            <a:ext cx="10502900" cy="508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66" name="Image"/>
          <p:cNvSpPr>
            <a:spLocks noGrp="1"/>
          </p:cNvSpPr>
          <p:nvPr>
            <p:ph type="pic" sz="quarter" idx="13"/>
          </p:nvPr>
        </p:nvSpPr>
        <p:spPr>
          <a:xfrm>
            <a:off x="7840670" y="3517900"/>
            <a:ext cx="4198340" cy="2800350"/>
          </a:xfrm>
          <a:prstGeom prst="rect">
            <a:avLst/>
          </a:prstGeom>
        </p:spPr>
        <p:txBody>
          <a:bodyPr lIns="91439" tIns="45719" rIns="91439" bIns="45719" anchor="t">
            <a:noAutofit/>
          </a:bodyPr>
          <a:lstStyle/>
          <a:p>
            <a:endParaRPr/>
          </a:p>
        </p:txBody>
      </p:sp>
      <p:sp>
        <p:nvSpPr>
          <p:cNvPr id="67" name="Image"/>
          <p:cNvSpPr>
            <a:spLocks noGrp="1"/>
          </p:cNvSpPr>
          <p:nvPr>
            <p:ph type="pic" sz="quarter" idx="14"/>
          </p:nvPr>
        </p:nvSpPr>
        <p:spPr>
          <a:xfrm>
            <a:off x="7645400" y="565150"/>
            <a:ext cx="4165600" cy="2777067"/>
          </a:xfrm>
          <a:prstGeom prst="rect">
            <a:avLst/>
          </a:prstGeom>
        </p:spPr>
        <p:txBody>
          <a:bodyPr lIns="91439" tIns="45719" rIns="91439" bIns="45719" anchor="t">
            <a:noAutofit/>
          </a:bodyPr>
          <a:lstStyle/>
          <a:p>
            <a:endParaRPr/>
          </a:p>
        </p:txBody>
      </p:sp>
      <p:sp>
        <p:nvSpPr>
          <p:cNvPr id="68" name="Image"/>
          <p:cNvSpPr>
            <a:spLocks noGrp="1"/>
          </p:cNvSpPr>
          <p:nvPr>
            <p:ph type="pic" idx="15"/>
          </p:nvPr>
        </p:nvSpPr>
        <p:spPr>
          <a:xfrm>
            <a:off x="-152400" y="565150"/>
            <a:ext cx="8601075" cy="5734050"/>
          </a:xfrm>
          <a:prstGeom prst="rect">
            <a:avLst/>
          </a:prstGeom>
        </p:spPr>
        <p:txBody>
          <a:bodyPr lIns="91439" tIns="45719" rIns="91439" bIns="45719" anchor="t">
            <a:noAutofit/>
          </a:bodyPr>
          <a:lstStyle/>
          <a:p>
            <a:endParaRP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76" name="Body Level One…"/>
          <p:cNvSpPr txBox="1">
            <a:spLocks noGrp="1"/>
          </p:cNvSpPr>
          <p:nvPr>
            <p:ph type="body" sz="quarter" idx="1"/>
          </p:nvPr>
        </p:nvSpPr>
        <p:spPr>
          <a:xfrm>
            <a:off x="1193800" y="4476750"/>
            <a:ext cx="9810750" cy="348814"/>
          </a:xfrm>
          <a:prstGeom prst="rect">
            <a:avLst/>
          </a:prstGeom>
        </p:spPr>
        <p:txBody>
          <a:bodyPr anchor="t"/>
          <a:lstStyle>
            <a:lvl1pPr marL="0" indent="0" algn="ctr">
              <a:spcBef>
                <a:spcPts val="0"/>
              </a:spcBef>
              <a:buSzTx/>
              <a:buNone/>
              <a:defRPr sz="1600"/>
            </a:lvl1pPr>
            <a:lvl2pPr marL="512884" indent="-195384" algn="ctr">
              <a:spcBef>
                <a:spcPts val="0"/>
              </a:spcBef>
              <a:defRPr sz="1600"/>
            </a:lvl2pPr>
            <a:lvl3pPr marL="830384" indent="-195384" algn="ctr">
              <a:spcBef>
                <a:spcPts val="0"/>
              </a:spcBef>
              <a:defRPr sz="1600"/>
            </a:lvl3pPr>
            <a:lvl4pPr marL="1147884" indent="-195384" algn="ctr">
              <a:spcBef>
                <a:spcPts val="0"/>
              </a:spcBef>
              <a:defRPr sz="1600"/>
            </a:lvl4pPr>
            <a:lvl5pPr marL="1465384" indent="-195384" algn="ctr">
              <a:spcBef>
                <a:spcPts val="0"/>
              </a:spcBef>
              <a:defRPr sz="1600"/>
            </a:lvl5pPr>
          </a:lstStyle>
          <a:p>
            <a:r>
              <a:t>Body Level One</a:t>
            </a:r>
          </a:p>
          <a:p>
            <a:pPr lvl="1"/>
            <a:r>
              <a:t>Body Level Two</a:t>
            </a:r>
          </a:p>
          <a:p>
            <a:pPr lvl="2"/>
            <a:r>
              <a:t>Body Level Three</a:t>
            </a:r>
          </a:p>
          <a:p>
            <a:pPr lvl="3"/>
            <a:r>
              <a:t>Body Level Four</a:t>
            </a:r>
          </a:p>
          <a:p>
            <a:pPr lvl="4"/>
            <a:r>
              <a:t>Body Level Five</a:t>
            </a:r>
          </a:p>
        </p:txBody>
      </p:sp>
      <p:sp>
        <p:nvSpPr>
          <p:cNvPr id="77" name="“Type a quote here.”"/>
          <p:cNvSpPr txBox="1">
            <a:spLocks noGrp="1"/>
          </p:cNvSpPr>
          <p:nvPr>
            <p:ph type="body" sz="quarter" idx="13"/>
          </p:nvPr>
        </p:nvSpPr>
        <p:spPr>
          <a:xfrm>
            <a:off x="1193800" y="3008888"/>
            <a:ext cx="9810750" cy="471925"/>
          </a:xfrm>
          <a:prstGeom prst="rect">
            <a:avLst/>
          </a:prstGeom>
        </p:spPr>
        <p:txBody>
          <a:bodyPr/>
          <a:lstStyle/>
          <a:p>
            <a:pPr marL="0" indent="0" algn="ctr">
              <a:spcBef>
                <a:spcPts val="0"/>
              </a:spcBef>
              <a:buSzTx/>
              <a:buNone/>
              <a:defRPr b="1"/>
            </a:pPr>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85" name="Image"/>
          <p:cNvSpPr>
            <a:spLocks noGrp="1"/>
          </p:cNvSpPr>
          <p:nvPr>
            <p:ph type="pic" idx="13"/>
          </p:nvPr>
        </p:nvSpPr>
        <p:spPr>
          <a:xfrm>
            <a:off x="0" y="0"/>
            <a:ext cx="12192000" cy="813223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9B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88050" y="6540500"/>
            <a:ext cx="283816" cy="274415"/>
          </a:xfrm>
          <a:prstGeom prst="rect">
            <a:avLst/>
          </a:prstGeom>
          <a:ln w="12700">
            <a:miter lim="400000"/>
          </a:ln>
        </p:spPr>
        <p:txBody>
          <a:bodyPr wrap="none" lIns="50800" tIns="50800" rIns="50800" bIns="50800">
            <a:spAutoFit/>
          </a:bodyPr>
          <a:lstStyle>
            <a:lvl1pPr>
              <a:defRPr sz="1200" b="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1pPr>
      <a:lvl2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2pPr>
      <a:lvl3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3pPr>
      <a:lvl4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4pPr>
      <a:lvl5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5pPr>
      <a:lvl6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6pPr>
      <a:lvl7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7pPr>
      <a:lvl8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8pPr>
      <a:lvl9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9pPr>
    </p:titleStyle>
    <p:bodyStyle>
      <a:lvl1pPr marL="3175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1pPr>
      <a:lvl2pPr marL="6350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2pPr>
      <a:lvl3pPr marL="9525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3pPr>
      <a:lvl4pPr marL="12700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4pPr>
      <a:lvl5pPr marL="15875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5pPr>
      <a:lvl6pPr marL="18805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6pPr>
      <a:lvl7pPr marL="21980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7pPr>
      <a:lvl8pPr marL="25155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8pPr>
      <a:lvl9pPr marL="28330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
          <p:cNvGrpSpPr/>
          <p:nvPr/>
        </p:nvGrpSpPr>
        <p:grpSpPr>
          <a:xfrm>
            <a:off x="-12702" y="404"/>
            <a:ext cx="12217404" cy="1639573"/>
            <a:chOff x="0" y="0"/>
            <a:chExt cx="12217402" cy="1639572"/>
          </a:xfrm>
        </p:grpSpPr>
        <p:sp>
          <p:nvSpPr>
            <p:cNvPr id="111" name="Rectangle"/>
            <p:cNvSpPr/>
            <p:nvPr/>
          </p:nvSpPr>
          <p:spPr>
            <a:xfrm>
              <a:off x="-1" y="0"/>
              <a:ext cx="12217404" cy="1639573"/>
            </a:xfrm>
            <a:prstGeom prst="rect">
              <a:avLst/>
            </a:prstGeom>
            <a:solidFill>
              <a:srgbClr val="FFFFFF"/>
            </a:solidFill>
            <a:ln w="12700" cap="flat">
              <a:noFill/>
              <a:miter lim="400000"/>
            </a:ln>
            <a:effectLst/>
          </p:spPr>
          <p:txBody>
            <a:bodyPr wrap="square" lIns="0" tIns="0" rIns="0" bIns="0" numCol="1" anchor="ctr">
              <a:noAutofit/>
            </a:bodyPr>
            <a:lstStyle/>
            <a:p>
              <a:pPr algn="ctr" defTabSz="412750">
                <a:defRPr sz="1600" b="0">
                  <a:solidFill>
                    <a:srgbClr val="FFFFFF"/>
                  </a:solidFill>
                </a:defRPr>
              </a:pPr>
              <a:endParaRPr/>
            </a:p>
          </p:txBody>
        </p:sp>
        <p:pic>
          <p:nvPicPr>
            <p:cNvPr id="112" name="ministry-and-health-family-welfare.png" descr="ministry-and-health-family-welfare.png"/>
            <p:cNvPicPr>
              <a:picLocks noChangeAspect="1"/>
            </p:cNvPicPr>
            <p:nvPr/>
          </p:nvPicPr>
          <p:blipFill>
            <a:blip r:embed="rId2"/>
            <a:stretch>
              <a:fillRect/>
            </a:stretch>
          </p:blipFill>
          <p:spPr>
            <a:xfrm>
              <a:off x="4822126" y="119218"/>
              <a:ext cx="2573151" cy="1304041"/>
            </a:xfrm>
            <a:prstGeom prst="rect">
              <a:avLst/>
            </a:prstGeom>
            <a:ln w="12700" cap="flat">
              <a:noFill/>
              <a:miter lim="400000"/>
            </a:ln>
            <a:effectLst/>
          </p:spPr>
        </p:pic>
        <p:pic>
          <p:nvPicPr>
            <p:cNvPr id="113" name="Picture 3" descr="Picture 3"/>
            <p:cNvPicPr>
              <a:picLocks noChangeAspect="1"/>
            </p:cNvPicPr>
            <p:nvPr/>
          </p:nvPicPr>
          <p:blipFill>
            <a:blip r:embed="rId3"/>
            <a:stretch>
              <a:fillRect/>
            </a:stretch>
          </p:blipFill>
          <p:spPr>
            <a:xfrm>
              <a:off x="466815" y="269588"/>
              <a:ext cx="1246665" cy="1003301"/>
            </a:xfrm>
            <a:prstGeom prst="rect">
              <a:avLst/>
            </a:prstGeom>
            <a:ln w="12700" cap="flat">
              <a:noFill/>
              <a:miter lim="400000"/>
            </a:ln>
            <a:effectLst/>
          </p:spPr>
        </p:pic>
        <p:pic>
          <p:nvPicPr>
            <p:cNvPr id="114" name="Picture 5" descr="Picture 5"/>
            <p:cNvPicPr>
              <a:picLocks noChangeAspect="1"/>
            </p:cNvPicPr>
            <p:nvPr/>
          </p:nvPicPr>
          <p:blipFill>
            <a:blip r:embed="rId4"/>
            <a:stretch>
              <a:fillRect/>
            </a:stretch>
          </p:blipFill>
          <p:spPr>
            <a:xfrm>
              <a:off x="10503923" y="269587"/>
              <a:ext cx="1047751" cy="1003302"/>
            </a:xfrm>
            <a:prstGeom prst="rect">
              <a:avLst/>
            </a:prstGeom>
            <a:ln w="12700" cap="flat">
              <a:noFill/>
              <a:miter lim="400000"/>
            </a:ln>
            <a:effectLst/>
          </p:spPr>
        </p:pic>
      </p:grpSp>
      <p:grpSp>
        <p:nvGrpSpPr>
          <p:cNvPr id="118" name="Group 2"/>
          <p:cNvGrpSpPr/>
          <p:nvPr/>
        </p:nvGrpSpPr>
        <p:grpSpPr>
          <a:xfrm>
            <a:off x="9457401" y="3883044"/>
            <a:ext cx="890128" cy="1011809"/>
            <a:chOff x="0" y="0"/>
            <a:chExt cx="890127" cy="1011807"/>
          </a:xfrm>
        </p:grpSpPr>
        <p:pic>
          <p:nvPicPr>
            <p:cNvPr id="116" name="Image" descr="Image"/>
            <p:cNvPicPr>
              <a:picLocks noChangeAspect="1"/>
            </p:cNvPicPr>
            <p:nvPr/>
          </p:nvPicPr>
          <p:blipFill>
            <a:blip r:embed="rId5"/>
            <a:stretch>
              <a:fillRect/>
            </a:stretch>
          </p:blipFill>
          <p:spPr>
            <a:xfrm>
              <a:off x="0" y="-1"/>
              <a:ext cx="890128" cy="868521"/>
            </a:xfrm>
            <a:prstGeom prst="rect">
              <a:avLst/>
            </a:prstGeom>
            <a:ln w="12700" cap="flat">
              <a:noFill/>
              <a:miter lim="400000"/>
            </a:ln>
            <a:effectLst/>
          </p:spPr>
        </p:pic>
        <p:pic>
          <p:nvPicPr>
            <p:cNvPr id="117" name="Image" descr="Image"/>
            <p:cNvPicPr>
              <a:picLocks noChangeAspect="1"/>
            </p:cNvPicPr>
            <p:nvPr/>
          </p:nvPicPr>
          <p:blipFill>
            <a:blip r:embed="rId6"/>
            <a:stretch>
              <a:fillRect/>
            </a:stretch>
          </p:blipFill>
          <p:spPr>
            <a:xfrm>
              <a:off x="63318" y="814790"/>
              <a:ext cx="201920" cy="197018"/>
            </a:xfrm>
            <a:prstGeom prst="rect">
              <a:avLst/>
            </a:prstGeom>
            <a:ln w="12700" cap="flat">
              <a:noFill/>
              <a:miter lim="400000"/>
            </a:ln>
            <a:effectLst/>
          </p:spPr>
        </p:pic>
      </p:grpSp>
      <p:grpSp>
        <p:nvGrpSpPr>
          <p:cNvPr id="121" name="Group 2"/>
          <p:cNvGrpSpPr/>
          <p:nvPr/>
        </p:nvGrpSpPr>
        <p:grpSpPr>
          <a:xfrm>
            <a:off x="369829" y="2869161"/>
            <a:ext cx="1442398" cy="1639574"/>
            <a:chOff x="0" y="0"/>
            <a:chExt cx="1442396" cy="1639573"/>
          </a:xfrm>
        </p:grpSpPr>
        <p:pic>
          <p:nvPicPr>
            <p:cNvPr id="119" name="Image" descr="Image"/>
            <p:cNvPicPr>
              <a:picLocks noChangeAspect="1"/>
            </p:cNvPicPr>
            <p:nvPr/>
          </p:nvPicPr>
          <p:blipFill>
            <a:blip r:embed="rId5"/>
            <a:stretch>
              <a:fillRect/>
            </a:stretch>
          </p:blipFill>
          <p:spPr>
            <a:xfrm>
              <a:off x="0" y="-1"/>
              <a:ext cx="1442397" cy="1407385"/>
            </a:xfrm>
            <a:prstGeom prst="rect">
              <a:avLst/>
            </a:prstGeom>
            <a:ln w="12700" cap="flat">
              <a:noFill/>
              <a:miter lim="400000"/>
            </a:ln>
            <a:effectLst/>
          </p:spPr>
        </p:pic>
        <p:pic>
          <p:nvPicPr>
            <p:cNvPr id="120" name="Image" descr="Image"/>
            <p:cNvPicPr>
              <a:picLocks noChangeAspect="1"/>
            </p:cNvPicPr>
            <p:nvPr/>
          </p:nvPicPr>
          <p:blipFill>
            <a:blip r:embed="rId6"/>
            <a:stretch>
              <a:fillRect/>
            </a:stretch>
          </p:blipFill>
          <p:spPr>
            <a:xfrm>
              <a:off x="102604" y="1320318"/>
              <a:ext cx="327198" cy="319256"/>
            </a:xfrm>
            <a:prstGeom prst="rect">
              <a:avLst/>
            </a:prstGeom>
            <a:ln w="12700" cap="flat">
              <a:noFill/>
              <a:miter lim="400000"/>
            </a:ln>
            <a:effectLst/>
          </p:spPr>
        </p:pic>
      </p:grpSp>
      <p:grpSp>
        <p:nvGrpSpPr>
          <p:cNvPr id="124" name="Group"/>
          <p:cNvGrpSpPr/>
          <p:nvPr/>
        </p:nvGrpSpPr>
        <p:grpSpPr>
          <a:xfrm>
            <a:off x="2145523" y="3053948"/>
            <a:ext cx="7900955" cy="1270001"/>
            <a:chOff x="0" y="0"/>
            <a:chExt cx="7900953" cy="1270000"/>
          </a:xfrm>
        </p:grpSpPr>
        <p:sp>
          <p:nvSpPr>
            <p:cNvPr id="122" name="Rounded Rectangle"/>
            <p:cNvSpPr/>
            <p:nvPr/>
          </p:nvSpPr>
          <p:spPr>
            <a:xfrm>
              <a:off x="0" y="0"/>
              <a:ext cx="7900953" cy="1270000"/>
            </a:xfrm>
            <a:prstGeom prst="roundRect">
              <a:avLst>
                <a:gd name="adj" fmla="val 15000"/>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123" name="HOW TO USE THE TOOLKIT"/>
            <p:cNvSpPr txBox="1"/>
            <p:nvPr/>
          </p:nvSpPr>
          <p:spPr>
            <a:xfrm>
              <a:off x="1148429" y="260539"/>
              <a:ext cx="5604097" cy="7489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ctr" defTabSz="825500">
                <a:defRPr sz="4200"/>
              </a:lvl1pPr>
            </a:lstStyle>
            <a:p>
              <a:r>
                <a:rPr lang="en-US" dirty="0" err="1"/>
                <a:t>टुलकिट</a:t>
              </a:r>
              <a:r>
                <a:rPr lang="en-US" dirty="0"/>
                <a:t> </a:t>
              </a:r>
              <a:r>
                <a:rPr lang="en-US" dirty="0" err="1"/>
                <a:t>कसरी</a:t>
              </a:r>
              <a:r>
                <a:rPr lang="en-US" dirty="0"/>
                <a:t> </a:t>
              </a:r>
              <a:r>
                <a:rPr lang="en-US" dirty="0" err="1"/>
                <a:t>प्रयोग</a:t>
              </a:r>
              <a:r>
                <a:rPr lang="en-US" dirty="0"/>
                <a:t> </a:t>
              </a:r>
              <a:r>
                <a:rPr lang="en-US" dirty="0" err="1"/>
                <a:t>गर्ने</a:t>
              </a:r>
              <a:endParaRPr lang="en-US" dirty="0"/>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21"/>
                                        </p:tgtEl>
                                        <p:attrNameLst>
                                          <p:attrName>style.visibility</p:attrName>
                                        </p:attrNameLst>
                                      </p:cBhvr>
                                      <p:to>
                                        <p:strVal val="visible"/>
                                      </p:to>
                                    </p:set>
                                    <p:animEffect transition="in" filter="dissolve">
                                      <p:cBhvr>
                                        <p:cTn id="7" dur="600"/>
                                        <p:tgtEl>
                                          <p:spTgt spid="121"/>
                                        </p:tgtEl>
                                      </p:cBhvr>
                                    </p:animEffect>
                                  </p:childTnLst>
                                </p:cTn>
                              </p:par>
                            </p:childTnLst>
                          </p:cTn>
                        </p:par>
                        <p:par>
                          <p:cTn id="8" fill="hold">
                            <p:stCondLst>
                              <p:cond delay="600"/>
                            </p:stCondLst>
                            <p:childTnLst>
                              <p:par>
                                <p:cTn id="9" presetID="9" presetClass="entr" fill="hold" grpId="2" nodeType="afterEffect">
                                  <p:stCondLst>
                                    <p:cond delay="0"/>
                                  </p:stCondLst>
                                  <p:iterate>
                                    <p:tmAbs val="0"/>
                                  </p:iterate>
                                  <p:childTnLst>
                                    <p:set>
                                      <p:cBhvr>
                                        <p:cTn id="10" fill="hold"/>
                                        <p:tgtEl>
                                          <p:spTgt spid="124"/>
                                        </p:tgtEl>
                                        <p:attrNameLst>
                                          <p:attrName>style.visibility</p:attrName>
                                        </p:attrNameLst>
                                      </p:cBhvr>
                                      <p:to>
                                        <p:strVal val="visible"/>
                                      </p:to>
                                    </p:set>
                                    <p:animEffect transition="in" filter="dissolve">
                                      <p:cBhvr>
                                        <p:cTn id="11" dur="600"/>
                                        <p:tgtEl>
                                          <p:spTgt spid="124"/>
                                        </p:tgtEl>
                                      </p:cBhvr>
                                    </p:animEffect>
                                  </p:childTnLst>
                                </p:cTn>
                              </p:par>
                            </p:childTnLst>
                          </p:cTn>
                        </p:par>
                        <p:par>
                          <p:cTn id="12" fill="hold">
                            <p:stCondLst>
                              <p:cond delay="1200"/>
                            </p:stCondLst>
                            <p:childTnLst>
                              <p:par>
                                <p:cTn id="13" presetID="9" presetClass="entr" fill="hold" grpId="3" nodeType="afterEffect">
                                  <p:stCondLst>
                                    <p:cond delay="0"/>
                                  </p:stCondLst>
                                  <p:iterate>
                                    <p:tmAbs val="0"/>
                                  </p:iterate>
                                  <p:childTnLst>
                                    <p:set>
                                      <p:cBhvr>
                                        <p:cTn id="14" fill="hold"/>
                                        <p:tgtEl>
                                          <p:spTgt spid="118"/>
                                        </p:tgtEl>
                                        <p:attrNameLst>
                                          <p:attrName>style.visibility</p:attrName>
                                        </p:attrNameLst>
                                      </p:cBhvr>
                                      <p:to>
                                        <p:strVal val="visible"/>
                                      </p:to>
                                    </p:set>
                                    <p:animEffect transition="in" filter="dissolve">
                                      <p:cBhvr>
                                        <p:cTn id="15" dur="6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3" animBg="1" advAuto="0"/>
      <p:bldP spid="121" grpId="1" animBg="1" advAuto="0"/>
      <p:bldP spid="124"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p:cNvGrpSpPr/>
          <p:nvPr/>
        </p:nvGrpSpPr>
        <p:grpSpPr>
          <a:xfrm>
            <a:off x="2218114" y="196248"/>
            <a:ext cx="7755773" cy="986410"/>
            <a:chOff x="0" y="0"/>
            <a:chExt cx="7755772" cy="986409"/>
          </a:xfrm>
        </p:grpSpPr>
        <p:sp>
          <p:nvSpPr>
            <p:cNvPr id="126" name="Group"/>
            <p:cNvSpPr/>
            <p:nvPr/>
          </p:nvSpPr>
          <p:spPr>
            <a:xfrm>
              <a:off x="0" y="0"/>
              <a:ext cx="7755772" cy="986409"/>
            </a:xfrm>
            <a:prstGeom prst="roundRect">
              <a:avLst>
                <a:gd name="adj" fmla="val 19312"/>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127" name="THE TRAINING KIT"/>
            <p:cNvSpPr txBox="1"/>
            <p:nvPr/>
          </p:nvSpPr>
          <p:spPr>
            <a:xfrm>
              <a:off x="2441595" y="72577"/>
              <a:ext cx="2872581" cy="8412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ctr" defTabSz="825500">
                <a:defRPr sz="4800"/>
              </a:lvl1pPr>
            </a:lstStyle>
            <a:p>
              <a:r>
                <a:rPr lang="en-US" dirty="0" err="1"/>
                <a:t>तालिम</a:t>
              </a:r>
              <a:r>
                <a:rPr lang="en-US" dirty="0"/>
                <a:t> </a:t>
              </a:r>
              <a:r>
                <a:rPr lang="en-US" dirty="0" err="1"/>
                <a:t>किट</a:t>
              </a:r>
              <a:endParaRPr dirty="0"/>
            </a:p>
          </p:txBody>
        </p:sp>
      </p:grpSp>
      <p:grpSp>
        <p:nvGrpSpPr>
          <p:cNvPr id="131" name="Group"/>
          <p:cNvGrpSpPr/>
          <p:nvPr/>
        </p:nvGrpSpPr>
        <p:grpSpPr>
          <a:xfrm>
            <a:off x="2384442" y="1704546"/>
            <a:ext cx="7423116" cy="3931214"/>
            <a:chOff x="0" y="0"/>
            <a:chExt cx="7423115" cy="3931213"/>
          </a:xfrm>
        </p:grpSpPr>
        <p:sp>
          <p:nvSpPr>
            <p:cNvPr id="129" name="Rounded Rectangle"/>
            <p:cNvSpPr/>
            <p:nvPr/>
          </p:nvSpPr>
          <p:spPr>
            <a:xfrm>
              <a:off x="0" y="0"/>
              <a:ext cx="7423116" cy="3931214"/>
            </a:xfrm>
            <a:prstGeom prst="roundRect">
              <a:avLst>
                <a:gd name="adj" fmla="val 12716"/>
              </a:avLst>
            </a:prstGeom>
            <a:solidFill>
              <a:srgbClr val="26AFEE"/>
            </a:solidFill>
            <a:ln w="25400" cap="flat">
              <a:solidFill>
                <a:srgbClr val="000000"/>
              </a:solidFill>
              <a:prstDash val="solid"/>
              <a:round/>
            </a:ln>
            <a:effectLst/>
          </p:spPr>
          <p:txBody>
            <a:bodyPr wrap="square" lIns="0" tIns="0" rIns="0" bIns="0" numCol="1" anchor="ctr">
              <a:noAutofit/>
            </a:bodyPr>
            <a:lstStyle/>
            <a:p>
              <a:endParaRPr/>
            </a:p>
          </p:txBody>
        </p:sp>
        <p:sp>
          <p:nvSpPr>
            <p:cNvPr id="130" name="Rounded Rectangle"/>
            <p:cNvSpPr/>
            <p:nvPr/>
          </p:nvSpPr>
          <p:spPr>
            <a:xfrm>
              <a:off x="96289" y="123141"/>
              <a:ext cx="7197936" cy="3707333"/>
            </a:xfrm>
            <a:prstGeom prst="roundRect">
              <a:avLst>
                <a:gd name="adj" fmla="val 10171"/>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sp>
        <p:nvSpPr>
          <p:cNvPr id="132" name="Read all instructions on use…"/>
          <p:cNvSpPr txBox="1"/>
          <p:nvPr/>
        </p:nvSpPr>
        <p:spPr>
          <a:xfrm>
            <a:off x="2656778" y="2593181"/>
            <a:ext cx="7021890" cy="215700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285750" lvl="0" indent="-285750">
              <a:lnSpc>
                <a:spcPct val="150000"/>
              </a:lnSpc>
              <a:buFont typeface="Arial"/>
              <a:buChar char="•"/>
            </a:pPr>
            <a:r>
              <a:rPr lang="en-US" dirty="0" err="1"/>
              <a:t>प्रयोग</a:t>
            </a:r>
            <a:r>
              <a:rPr lang="en-US" dirty="0"/>
              <a:t> </a:t>
            </a:r>
            <a:r>
              <a:rPr lang="en-US" dirty="0" err="1"/>
              <a:t>गर्दा</a:t>
            </a:r>
            <a:r>
              <a:rPr lang="en-US" dirty="0"/>
              <a:t> </a:t>
            </a:r>
            <a:r>
              <a:rPr lang="en-US" dirty="0" err="1"/>
              <a:t>सबै</a:t>
            </a:r>
            <a:r>
              <a:rPr lang="en-US" dirty="0"/>
              <a:t> </a:t>
            </a:r>
            <a:r>
              <a:rPr lang="en-US" dirty="0" err="1"/>
              <a:t>निर्देशनहरू</a:t>
            </a:r>
            <a:r>
              <a:rPr lang="en-US" dirty="0"/>
              <a:t> </a:t>
            </a:r>
            <a:r>
              <a:rPr lang="en-US" dirty="0" err="1"/>
              <a:t>पढ्नुहोस्</a:t>
            </a:r>
            <a:endParaRPr lang="en-US" dirty="0"/>
          </a:p>
          <a:p>
            <a:pPr marL="285750" lvl="0" indent="-285750">
              <a:lnSpc>
                <a:spcPct val="150000"/>
              </a:lnSpc>
              <a:buFont typeface="Arial"/>
              <a:buChar char="•"/>
            </a:pPr>
            <a:r>
              <a:rPr lang="en-US" dirty="0" err="1"/>
              <a:t>किट</a:t>
            </a:r>
            <a:r>
              <a:rPr lang="en-US" dirty="0"/>
              <a:t> </a:t>
            </a:r>
            <a:r>
              <a:rPr lang="en-US" dirty="0" err="1"/>
              <a:t>सामग्रीहरूले</a:t>
            </a:r>
            <a:r>
              <a:rPr lang="en-US" dirty="0"/>
              <a:t> </a:t>
            </a:r>
            <a:r>
              <a:rPr lang="en-US" dirty="0" err="1"/>
              <a:t>एक</a:t>
            </a:r>
            <a:r>
              <a:rPr lang="en-US" dirty="0"/>
              <a:t> </a:t>
            </a:r>
            <a:r>
              <a:rPr lang="en-US" dirty="0" err="1"/>
              <a:t>अर्कालाई</a:t>
            </a:r>
            <a:r>
              <a:rPr lang="en-US" dirty="0"/>
              <a:t> </a:t>
            </a:r>
            <a:r>
              <a:rPr lang="en-US" dirty="0" err="1"/>
              <a:t>पूरा</a:t>
            </a:r>
            <a:r>
              <a:rPr lang="en-US" dirty="0"/>
              <a:t> </a:t>
            </a:r>
            <a:r>
              <a:rPr lang="en-US" dirty="0" err="1"/>
              <a:t>गर्छन्</a:t>
            </a:r>
            <a:r>
              <a:rPr lang="en-US" dirty="0"/>
              <a:t> </a:t>
            </a:r>
            <a:r>
              <a:rPr lang="en-US" dirty="0" err="1"/>
              <a:t>र</a:t>
            </a:r>
            <a:r>
              <a:rPr lang="en-US" dirty="0"/>
              <a:t> </a:t>
            </a:r>
            <a:r>
              <a:rPr lang="en-US" dirty="0" err="1"/>
              <a:t>समर्थन</a:t>
            </a:r>
            <a:r>
              <a:rPr lang="en-US" dirty="0"/>
              <a:t> </a:t>
            </a:r>
            <a:r>
              <a:rPr lang="en-US" dirty="0" err="1"/>
              <a:t>गर्छन्</a:t>
            </a:r>
            <a:endParaRPr lang="en-US" dirty="0"/>
          </a:p>
          <a:p>
            <a:pPr marL="285750" lvl="0" indent="-285750">
              <a:lnSpc>
                <a:spcPct val="150000"/>
              </a:lnSpc>
              <a:buFont typeface="Arial"/>
              <a:buChar char="•"/>
            </a:pPr>
            <a:r>
              <a:rPr lang="en-US" dirty="0" err="1"/>
              <a:t>सहजकर्ता</a:t>
            </a:r>
            <a:r>
              <a:rPr lang="en-US" dirty="0"/>
              <a:t> </a:t>
            </a:r>
            <a:r>
              <a:rPr lang="en-US" dirty="0" err="1"/>
              <a:t>निर्देशकद्वारा</a:t>
            </a:r>
            <a:r>
              <a:rPr lang="en-US" dirty="0"/>
              <a:t> </a:t>
            </a:r>
            <a:r>
              <a:rPr lang="en-US" dirty="0" err="1"/>
              <a:t>समर्थित</a:t>
            </a:r>
            <a:r>
              <a:rPr lang="en-US" dirty="0"/>
              <a:t> </a:t>
            </a:r>
            <a:r>
              <a:rPr lang="en-US" dirty="0" err="1"/>
              <a:t>प्रस्तुतीकरण</a:t>
            </a:r>
            <a:r>
              <a:rPr lang="en-US" dirty="0"/>
              <a:t> </a:t>
            </a:r>
          </a:p>
          <a:p>
            <a:pPr marL="285750" lvl="0" indent="-285750">
              <a:lnSpc>
                <a:spcPct val="150000"/>
              </a:lnSpc>
              <a:buFont typeface="Arial"/>
              <a:buChar char="•"/>
            </a:pPr>
            <a:r>
              <a:rPr lang="en-US" dirty="0" err="1"/>
              <a:t>प्रशिक्षकद्वारा</a:t>
            </a:r>
            <a:r>
              <a:rPr lang="en-US" dirty="0"/>
              <a:t> </a:t>
            </a:r>
            <a:r>
              <a:rPr lang="en-US" dirty="0" err="1"/>
              <a:t>लिइनुपर्ने</a:t>
            </a:r>
            <a:r>
              <a:rPr lang="en-US" dirty="0"/>
              <a:t> </a:t>
            </a:r>
            <a:r>
              <a:rPr lang="en-US" dirty="0" err="1"/>
              <a:t>उद्देश्यहरू</a:t>
            </a:r>
            <a:r>
              <a:rPr lang="en-US" dirty="0"/>
              <a:t> </a:t>
            </a:r>
            <a:r>
              <a:rPr lang="en-US" dirty="0" err="1"/>
              <a:t>र</a:t>
            </a:r>
            <a:r>
              <a:rPr lang="en-US" dirty="0"/>
              <a:t> FG </a:t>
            </a:r>
            <a:r>
              <a:rPr lang="en-US" dirty="0" err="1"/>
              <a:t>मा</a:t>
            </a:r>
            <a:r>
              <a:rPr lang="en-US" dirty="0"/>
              <a:t> </a:t>
            </a:r>
            <a:r>
              <a:rPr lang="en-US" dirty="0" err="1"/>
              <a:t>स्व-आँकलन</a:t>
            </a:r>
            <a:endParaRPr lang="en-US" dirty="0"/>
          </a:p>
          <a:p>
            <a:pPr marL="285750" lvl="0" indent="-285750">
              <a:lnSpc>
                <a:spcPct val="150000"/>
              </a:lnSpc>
              <a:buFont typeface="Arial"/>
              <a:buChar char="•"/>
            </a:pPr>
            <a:r>
              <a:rPr lang="en-US" dirty="0" err="1"/>
              <a:t>पाँचको</a:t>
            </a:r>
            <a:r>
              <a:rPr lang="en-US" dirty="0"/>
              <a:t> </a:t>
            </a:r>
            <a:r>
              <a:rPr lang="en-US" dirty="0" err="1"/>
              <a:t>गोजी</a:t>
            </a:r>
            <a:r>
              <a:rPr lang="en-US" dirty="0"/>
              <a:t> </a:t>
            </a:r>
            <a:r>
              <a:rPr lang="en-US" dirty="0" err="1"/>
              <a:t>पुस्तिका</a:t>
            </a:r>
            <a:r>
              <a:rPr lang="en-US" dirty="0"/>
              <a:t> </a:t>
            </a:r>
            <a:r>
              <a:rPr lang="en-US" dirty="0" err="1"/>
              <a:t>प्रस्तुतीकरणमा</a:t>
            </a:r>
            <a:r>
              <a:rPr lang="en-US" dirty="0"/>
              <a:t> FLW </a:t>
            </a:r>
            <a:r>
              <a:rPr lang="en-US" dirty="0" err="1"/>
              <a:t>को</a:t>
            </a:r>
            <a:r>
              <a:rPr lang="en-US" dirty="0"/>
              <a:t> </a:t>
            </a:r>
            <a:r>
              <a:rPr lang="en-US" dirty="0" err="1"/>
              <a:t>लागि</a:t>
            </a:r>
            <a:r>
              <a:rPr lang="en-US" dirty="0"/>
              <a:t> </a:t>
            </a:r>
            <a:r>
              <a:rPr lang="en-US" dirty="0" err="1"/>
              <a:t>सन्दर्भ</a:t>
            </a:r>
            <a:r>
              <a:rPr lang="en-US" dirty="0"/>
              <a:t> </a:t>
            </a:r>
            <a:r>
              <a:rPr lang="en-US" dirty="0" err="1"/>
              <a:t>सामग्री</a:t>
            </a:r>
            <a:r>
              <a:rPr lang="en-US" dirty="0"/>
              <a:t> </a:t>
            </a:r>
            <a:r>
              <a:rPr lang="en-US" dirty="0" err="1"/>
              <a:t>हो</a:t>
            </a:r>
            <a:endParaRPr lang="en-US" dirty="0"/>
          </a:p>
        </p:txBody>
      </p:sp>
      <p:grpSp>
        <p:nvGrpSpPr>
          <p:cNvPr id="138" name="Group"/>
          <p:cNvGrpSpPr/>
          <p:nvPr/>
        </p:nvGrpSpPr>
        <p:grpSpPr>
          <a:xfrm>
            <a:off x="150004" y="6157650"/>
            <a:ext cx="2300607" cy="497885"/>
            <a:chOff x="0" y="0"/>
            <a:chExt cx="2300605" cy="497884"/>
          </a:xfrm>
        </p:grpSpPr>
        <p:pic>
          <p:nvPicPr>
            <p:cNvPr id="133" name="Picture 3" descr="Picture 3"/>
            <p:cNvPicPr>
              <a:picLocks noChangeAspect="1"/>
            </p:cNvPicPr>
            <p:nvPr/>
          </p:nvPicPr>
          <p:blipFill>
            <a:blip r:embed="rId2"/>
            <a:stretch>
              <a:fillRect/>
            </a:stretch>
          </p:blipFill>
          <p:spPr>
            <a:xfrm>
              <a:off x="0" y="57411"/>
              <a:ext cx="475978" cy="383063"/>
            </a:xfrm>
            <a:prstGeom prst="rect">
              <a:avLst/>
            </a:prstGeom>
            <a:ln w="12700" cap="flat">
              <a:noFill/>
              <a:miter lim="400000"/>
            </a:ln>
            <a:effectLst/>
          </p:spPr>
        </p:pic>
        <p:pic>
          <p:nvPicPr>
            <p:cNvPr id="134" name="Picture 5" descr="Picture 5"/>
            <p:cNvPicPr>
              <a:picLocks noChangeAspect="1"/>
            </p:cNvPicPr>
            <p:nvPr/>
          </p:nvPicPr>
          <p:blipFill>
            <a:blip r:embed="rId3"/>
            <a:stretch>
              <a:fillRect/>
            </a:stretch>
          </p:blipFill>
          <p:spPr>
            <a:xfrm>
              <a:off x="1900573" y="57411"/>
              <a:ext cx="400033" cy="383063"/>
            </a:xfrm>
            <a:prstGeom prst="rect">
              <a:avLst/>
            </a:prstGeom>
            <a:ln w="12700" cap="flat">
              <a:noFill/>
              <a:miter lim="400000"/>
            </a:ln>
            <a:effectLst/>
          </p:spPr>
        </p:pic>
        <p:sp>
          <p:nvSpPr>
            <p:cNvPr id="135" name="Line"/>
            <p:cNvSpPr/>
            <p:nvPr/>
          </p:nvSpPr>
          <p:spPr>
            <a:xfrm flipV="1">
              <a:off x="1812316"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136" name="Line"/>
            <p:cNvSpPr/>
            <p:nvPr/>
          </p:nvSpPr>
          <p:spPr>
            <a:xfrm flipV="1">
              <a:off x="564203"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37" name="ministry-and-health-family-welfare.png" descr="ministry-and-health-family-welfare.png"/>
            <p:cNvPicPr>
              <a:picLocks noChangeAspect="1"/>
            </p:cNvPicPr>
            <p:nvPr/>
          </p:nvPicPr>
          <p:blipFill>
            <a:blip r:embed="rId4"/>
            <a:stretch>
              <a:fillRect/>
            </a:stretch>
          </p:blipFill>
          <p:spPr>
            <a:xfrm>
              <a:off x="652460" y="0"/>
              <a:ext cx="982431" cy="497885"/>
            </a:xfrm>
            <a:prstGeom prst="rect">
              <a:avLst/>
            </a:prstGeom>
            <a:ln w="12700" cap="flat">
              <a:noFill/>
              <a:miter lim="400000"/>
            </a:ln>
            <a:effectLst/>
          </p:spPr>
        </p:pic>
      </p:grpSp>
      <p:sp>
        <p:nvSpPr>
          <p:cNvPr id="139" name="1"/>
          <p:cNvSpPr txBox="1"/>
          <p:nvPr/>
        </p:nvSpPr>
        <p:spPr>
          <a:xfrm>
            <a:off x="11804553" y="6383836"/>
            <a:ext cx="241438" cy="36082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32">
                                            <p:bg/>
                                          </p:spTgt>
                                        </p:tgtEl>
                                        <p:attrNameLst>
                                          <p:attrName>style.visibility</p:attrName>
                                        </p:attrNameLst>
                                      </p:cBhvr>
                                      <p:to>
                                        <p:strVal val="visible"/>
                                      </p:to>
                                    </p:set>
                                  </p:childTnLst>
                                </p:cTn>
                              </p:par>
                              <p:par>
                                <p:cTn id="15" presetID="1" presetClass="entr" presetSubtype="0" fill="hold" grpId="3" nodeType="withEffect">
                                  <p:stCondLst>
                                    <p:cond delay="0"/>
                                  </p:stCondLst>
                                  <p:iterate>
                                    <p:tmAbs val="0"/>
                                  </p:iterate>
                                  <p:childTnLst>
                                    <p:set>
                                      <p:cBhvr>
                                        <p:cTn id="16" fill="hold"/>
                                        <p:tgtEl>
                                          <p:spTgt spid="132">
                                            <p:txEl>
                                              <p:pRg st="0" end="0"/>
                                            </p:txEl>
                                          </p:spTgt>
                                        </p:tgtEl>
                                        <p:attrNameLst>
                                          <p:attrName>style.visibility</p:attrName>
                                        </p:attrNameLst>
                                      </p:cBhvr>
                                      <p:to>
                                        <p:strVal val="visible"/>
                                      </p:to>
                                    </p:set>
                                  </p:childTnLst>
                                </p:cTn>
                              </p:par>
                              <p:par>
                                <p:cTn id="17" presetID="1" presetClass="entr" presetSubtype="0" fill="hold" grpId="3" nodeType="withEffect">
                                  <p:stCondLst>
                                    <p:cond delay="0"/>
                                  </p:stCondLst>
                                  <p:iterate>
                                    <p:tmAbs val="0"/>
                                  </p:iterate>
                                  <p:childTnLst>
                                    <p:set>
                                      <p:cBhvr>
                                        <p:cTn id="18" fill="hold"/>
                                        <p:tgtEl>
                                          <p:spTgt spid="132">
                                            <p:txEl>
                                              <p:pRg st="1" end="1"/>
                                            </p:txEl>
                                          </p:spTgt>
                                        </p:tgtEl>
                                        <p:attrNameLst>
                                          <p:attrName>style.visibility</p:attrName>
                                        </p:attrNameLst>
                                      </p:cBhvr>
                                      <p:to>
                                        <p:strVal val="visible"/>
                                      </p:to>
                                    </p:set>
                                  </p:childTnLst>
                                </p:cTn>
                              </p:par>
                              <p:par>
                                <p:cTn id="19" presetID="1" presetClass="entr" presetSubtype="0" fill="hold" grpId="3" nodeType="withEffect">
                                  <p:stCondLst>
                                    <p:cond delay="0"/>
                                  </p:stCondLst>
                                  <p:iterate>
                                    <p:tmAbs val="0"/>
                                  </p:iterate>
                                  <p:childTnLst>
                                    <p:set>
                                      <p:cBhvr>
                                        <p:cTn id="20" fill="hold"/>
                                        <p:tgtEl>
                                          <p:spTgt spid="132">
                                            <p:txEl>
                                              <p:pRg st="2" end="2"/>
                                            </p:txEl>
                                          </p:spTgt>
                                        </p:tgtEl>
                                        <p:attrNameLst>
                                          <p:attrName>style.visibility</p:attrName>
                                        </p:attrNameLst>
                                      </p:cBhvr>
                                      <p:to>
                                        <p:strVal val="visible"/>
                                      </p:to>
                                    </p:set>
                                  </p:childTnLst>
                                </p:cTn>
                              </p:par>
                              <p:par>
                                <p:cTn id="21" presetID="1" presetClass="entr" presetSubtype="0" fill="hold" grpId="3" nodeType="withEffect">
                                  <p:stCondLst>
                                    <p:cond delay="0"/>
                                  </p:stCondLst>
                                  <p:iterate>
                                    <p:tmAbs val="0"/>
                                  </p:iterate>
                                  <p:childTnLst>
                                    <p:set>
                                      <p:cBhvr>
                                        <p:cTn id="22" fill="hold"/>
                                        <p:tgtEl>
                                          <p:spTgt spid="132">
                                            <p:txEl>
                                              <p:pRg st="3" end="3"/>
                                            </p:txEl>
                                          </p:spTgt>
                                        </p:tgtEl>
                                        <p:attrNameLst>
                                          <p:attrName>style.visibility</p:attrName>
                                        </p:attrNameLst>
                                      </p:cBhvr>
                                      <p:to>
                                        <p:strVal val="visible"/>
                                      </p:to>
                                    </p:set>
                                  </p:childTnLst>
                                </p:cTn>
                              </p:par>
                              <p:par>
                                <p:cTn id="23" presetID="1" presetClass="entr" presetSubtype="0" fill="hold" grpId="3" nodeType="withEffect">
                                  <p:stCondLst>
                                    <p:cond delay="0"/>
                                  </p:stCondLst>
                                  <p:iterate>
                                    <p:tmAbs val="0"/>
                                  </p:iterate>
                                  <p:childTnLst>
                                    <p:set>
                                      <p:cBhvr>
                                        <p:cTn id="24" fill="hold"/>
                                        <p:tgtEl>
                                          <p:spTgt spid="1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animBg="1" advAuto="0"/>
      <p:bldP spid="131" grpId="2" animBg="1" advAuto="0"/>
      <p:bldP spid="132" grpId="3"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ounded Rectangle"/>
          <p:cNvSpPr/>
          <p:nvPr/>
        </p:nvSpPr>
        <p:spPr>
          <a:xfrm>
            <a:off x="1605152" y="193304"/>
            <a:ext cx="8981696"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142" name="THE TRAINING KIT CONTENTS"/>
          <p:cNvSpPr txBox="1"/>
          <p:nvPr/>
        </p:nvSpPr>
        <p:spPr>
          <a:xfrm>
            <a:off x="3479899" y="296657"/>
            <a:ext cx="5232202" cy="779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defTabSz="825500">
              <a:defRPr sz="4400"/>
            </a:lvl1pPr>
          </a:lstStyle>
          <a:p>
            <a:r>
              <a:rPr lang="en-US" dirty="0" err="1"/>
              <a:t>तालिम</a:t>
            </a:r>
            <a:r>
              <a:rPr lang="en-US" dirty="0"/>
              <a:t> </a:t>
            </a:r>
            <a:r>
              <a:rPr lang="en-US" dirty="0" err="1"/>
              <a:t>किटका</a:t>
            </a:r>
            <a:r>
              <a:rPr lang="en-US" dirty="0"/>
              <a:t> </a:t>
            </a:r>
            <a:r>
              <a:rPr lang="en-US" dirty="0" err="1"/>
              <a:t>विषयहरू</a:t>
            </a:r>
            <a:endParaRPr lang="en-US" dirty="0"/>
          </a:p>
        </p:txBody>
      </p:sp>
      <p:grpSp>
        <p:nvGrpSpPr>
          <p:cNvPr id="151" name="Group"/>
          <p:cNvGrpSpPr/>
          <p:nvPr/>
        </p:nvGrpSpPr>
        <p:grpSpPr>
          <a:xfrm>
            <a:off x="79298" y="1465976"/>
            <a:ext cx="3661498" cy="3518873"/>
            <a:chOff x="0" y="-1"/>
            <a:chExt cx="3661496" cy="3518871"/>
          </a:xfrm>
        </p:grpSpPr>
        <p:grpSp>
          <p:nvGrpSpPr>
            <p:cNvPr id="145" name="Group 2"/>
            <p:cNvGrpSpPr/>
            <p:nvPr/>
          </p:nvGrpSpPr>
          <p:grpSpPr>
            <a:xfrm>
              <a:off x="0" y="-1"/>
              <a:ext cx="890128" cy="1011809"/>
              <a:chOff x="0" y="0"/>
              <a:chExt cx="890127" cy="1011807"/>
            </a:xfrm>
          </p:grpSpPr>
          <p:pic>
            <p:nvPicPr>
              <p:cNvPr id="143" name="Image" descr="Image"/>
              <p:cNvPicPr>
                <a:picLocks noChangeAspect="1"/>
              </p:cNvPicPr>
              <p:nvPr/>
            </p:nvPicPr>
            <p:blipFill>
              <a:blip r:embed="rId3"/>
              <a:stretch>
                <a:fillRect/>
              </a:stretch>
            </p:blipFill>
            <p:spPr>
              <a:xfrm>
                <a:off x="0" y="-1"/>
                <a:ext cx="890128" cy="868521"/>
              </a:xfrm>
              <a:prstGeom prst="rect">
                <a:avLst/>
              </a:prstGeom>
              <a:ln w="12700" cap="flat">
                <a:noFill/>
                <a:miter lim="400000"/>
              </a:ln>
              <a:effectLst/>
            </p:spPr>
          </p:pic>
          <p:pic>
            <p:nvPicPr>
              <p:cNvPr id="144" name="Image" descr="Image"/>
              <p:cNvPicPr>
                <a:picLocks noChangeAspect="1"/>
              </p:cNvPicPr>
              <p:nvPr/>
            </p:nvPicPr>
            <p:blipFill>
              <a:blip r:embed="rId4"/>
              <a:stretch>
                <a:fillRect/>
              </a:stretch>
            </p:blipFill>
            <p:spPr>
              <a:xfrm>
                <a:off x="63318" y="814790"/>
                <a:ext cx="201920" cy="197018"/>
              </a:xfrm>
              <a:prstGeom prst="rect">
                <a:avLst/>
              </a:prstGeom>
              <a:ln w="12700" cap="flat">
                <a:noFill/>
                <a:miter lim="400000"/>
              </a:ln>
              <a:effectLst/>
            </p:spPr>
          </p:pic>
        </p:grpSp>
        <p:grpSp>
          <p:nvGrpSpPr>
            <p:cNvPr id="148" name="Group"/>
            <p:cNvGrpSpPr/>
            <p:nvPr/>
          </p:nvGrpSpPr>
          <p:grpSpPr>
            <a:xfrm>
              <a:off x="175080" y="2324261"/>
              <a:ext cx="3486416" cy="1194609"/>
              <a:chOff x="0" y="0"/>
              <a:chExt cx="3486414" cy="1194608"/>
            </a:xfrm>
          </p:grpSpPr>
          <p:sp>
            <p:nvSpPr>
              <p:cNvPr id="146" name="Rounded Rectangle"/>
              <p:cNvSpPr/>
              <p:nvPr/>
            </p:nvSpPr>
            <p:spPr>
              <a:xfrm>
                <a:off x="0" y="0"/>
                <a:ext cx="3486415" cy="1194609"/>
              </a:xfrm>
              <a:prstGeom prst="roundRect">
                <a:avLst>
                  <a:gd name="adj" fmla="val 8894"/>
                </a:avLst>
              </a:prstGeom>
              <a:solidFill>
                <a:srgbClr val="FFFFFF"/>
              </a:solidFill>
              <a:ln w="12700" cap="flat">
                <a:noFill/>
                <a:miter lim="400000"/>
              </a:ln>
              <a:effectLst/>
            </p:spPr>
            <p:txBody>
              <a:bodyPr wrap="square" lIns="0" tIns="0" rIns="0" bIns="0" numCol="1" anchor="ctr">
                <a:noAutofit/>
              </a:bodyPr>
              <a:lstStyle/>
              <a:p>
                <a:pPr>
                  <a:defRPr sz="1600">
                    <a:solidFill>
                      <a:srgbClr val="FFFFFF"/>
                    </a:solidFill>
                  </a:defRPr>
                </a:pPr>
                <a:endParaRPr/>
              </a:p>
            </p:txBody>
          </p:sp>
          <p:sp>
            <p:nvSpPr>
              <p:cNvPr id="147" name="WHAT ARE WE GOING TO LEARN?"/>
              <p:cNvSpPr txBox="1"/>
              <p:nvPr/>
            </p:nvSpPr>
            <p:spPr>
              <a:xfrm>
                <a:off x="118738" y="144807"/>
                <a:ext cx="3248939" cy="904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noAutofit/>
              </a:bodyPr>
              <a:lstStyle/>
              <a:p>
                <a:pPr algn="ctr"/>
                <a:r>
                  <a:rPr lang="en-US" sz="2400" dirty="0" err="1"/>
                  <a:t>स्पिकर</a:t>
                </a:r>
                <a:r>
                  <a:rPr lang="en-US" sz="2400" dirty="0"/>
                  <a:t> </a:t>
                </a:r>
                <a:r>
                  <a:rPr lang="en-US" sz="2400" dirty="0" err="1"/>
                  <a:t>नोटसहित</a:t>
                </a:r>
                <a:r>
                  <a:rPr lang="en-US" sz="2400" dirty="0"/>
                  <a:t> </a:t>
                </a:r>
                <a:r>
                  <a:rPr lang="en-US" sz="2400" dirty="0" err="1"/>
                  <a:t>प्रस्तुतीकरण</a:t>
                </a:r>
                <a:endParaRPr lang="en-US" sz="2400" dirty="0"/>
              </a:p>
            </p:txBody>
          </p:sp>
        </p:grpSp>
        <p:sp>
          <p:nvSpPr>
            <p:cNvPr id="149" name="Rectangle"/>
            <p:cNvSpPr/>
            <p:nvPr/>
          </p:nvSpPr>
          <p:spPr>
            <a:xfrm>
              <a:off x="260921" y="440822"/>
              <a:ext cx="3314735" cy="1965066"/>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150" name="Picture 2"/>
            <p:cNvPicPr>
              <a:picLocks noChangeAspect="1"/>
            </p:cNvPicPr>
            <p:nvPr/>
          </p:nvPicPr>
          <p:blipFill>
            <a:blip r:embed="rId5">
              <a:extLst>
                <a:ext uri="{28A0092B-C50C-407E-A947-70E740481C1C}">
                  <a14:useLocalDpi xmlns:a14="http://schemas.microsoft.com/office/drawing/2010/main" val="0"/>
                </a:ext>
              </a:extLst>
            </a:blip>
            <a:srcRect/>
            <a:stretch/>
          </p:blipFill>
          <p:spPr>
            <a:xfrm>
              <a:off x="442759" y="587630"/>
              <a:ext cx="2951058" cy="1671450"/>
            </a:xfrm>
            <a:prstGeom prst="rect">
              <a:avLst/>
            </a:prstGeom>
            <a:ln w="12700" cap="flat">
              <a:noFill/>
              <a:miter lim="400000"/>
            </a:ln>
            <a:effectLst/>
          </p:spPr>
        </p:pic>
      </p:grpSp>
      <p:grpSp>
        <p:nvGrpSpPr>
          <p:cNvPr id="160" name="Group"/>
          <p:cNvGrpSpPr/>
          <p:nvPr/>
        </p:nvGrpSpPr>
        <p:grpSpPr>
          <a:xfrm>
            <a:off x="4198694" y="1410150"/>
            <a:ext cx="3215118" cy="5099059"/>
            <a:chOff x="0" y="0"/>
            <a:chExt cx="3215117" cy="5099057"/>
          </a:xfrm>
        </p:grpSpPr>
        <p:grpSp>
          <p:nvGrpSpPr>
            <p:cNvPr id="154" name="Group 2"/>
            <p:cNvGrpSpPr/>
            <p:nvPr/>
          </p:nvGrpSpPr>
          <p:grpSpPr>
            <a:xfrm>
              <a:off x="0" y="1086628"/>
              <a:ext cx="890128" cy="1011809"/>
              <a:chOff x="0" y="0"/>
              <a:chExt cx="890127" cy="1011807"/>
            </a:xfrm>
          </p:grpSpPr>
          <p:pic>
            <p:nvPicPr>
              <p:cNvPr id="152" name="Image" descr="Image"/>
              <p:cNvPicPr>
                <a:picLocks noChangeAspect="1"/>
              </p:cNvPicPr>
              <p:nvPr/>
            </p:nvPicPr>
            <p:blipFill>
              <a:blip r:embed="rId3"/>
              <a:stretch>
                <a:fillRect/>
              </a:stretch>
            </p:blipFill>
            <p:spPr>
              <a:xfrm>
                <a:off x="0" y="-1"/>
                <a:ext cx="890128" cy="868521"/>
              </a:xfrm>
              <a:prstGeom prst="rect">
                <a:avLst/>
              </a:prstGeom>
              <a:ln w="12700" cap="flat">
                <a:noFill/>
                <a:miter lim="400000"/>
              </a:ln>
              <a:effectLst/>
            </p:spPr>
          </p:pic>
          <p:pic>
            <p:nvPicPr>
              <p:cNvPr id="153" name="Image" descr="Image"/>
              <p:cNvPicPr>
                <a:picLocks noChangeAspect="1"/>
              </p:cNvPicPr>
              <p:nvPr/>
            </p:nvPicPr>
            <p:blipFill>
              <a:blip r:embed="rId4"/>
              <a:stretch>
                <a:fillRect/>
              </a:stretch>
            </p:blipFill>
            <p:spPr>
              <a:xfrm>
                <a:off x="63318" y="814790"/>
                <a:ext cx="201920" cy="197018"/>
              </a:xfrm>
              <a:prstGeom prst="rect">
                <a:avLst/>
              </a:prstGeom>
              <a:ln w="12700" cap="flat">
                <a:noFill/>
                <a:miter lim="400000"/>
              </a:ln>
              <a:effectLst/>
            </p:spPr>
          </p:pic>
        </p:grpSp>
        <p:grpSp>
          <p:nvGrpSpPr>
            <p:cNvPr id="157" name="Group"/>
            <p:cNvGrpSpPr/>
            <p:nvPr/>
          </p:nvGrpSpPr>
          <p:grpSpPr>
            <a:xfrm>
              <a:off x="132145" y="2985461"/>
              <a:ext cx="3082972" cy="2113596"/>
              <a:chOff x="0" y="0"/>
              <a:chExt cx="3082971" cy="2113595"/>
            </a:xfrm>
          </p:grpSpPr>
          <p:sp>
            <p:nvSpPr>
              <p:cNvPr id="155" name="Rounded Rectangle"/>
              <p:cNvSpPr/>
              <p:nvPr/>
            </p:nvSpPr>
            <p:spPr>
              <a:xfrm>
                <a:off x="0" y="0"/>
                <a:ext cx="3082972" cy="2113596"/>
              </a:xfrm>
              <a:prstGeom prst="roundRect">
                <a:avLst>
                  <a:gd name="adj" fmla="val 4445"/>
                </a:avLst>
              </a:prstGeom>
              <a:solidFill>
                <a:srgbClr val="FFFFFF"/>
              </a:solidFill>
              <a:ln w="12700" cap="flat">
                <a:noFill/>
                <a:miter lim="400000"/>
              </a:ln>
              <a:effectLst/>
            </p:spPr>
            <p:txBody>
              <a:bodyPr wrap="square" lIns="0" tIns="0" rIns="0" bIns="0" numCol="1" anchor="ctr">
                <a:noAutofit/>
              </a:bodyPr>
              <a:lstStyle/>
              <a:p>
                <a:pPr>
                  <a:defRPr sz="1600">
                    <a:solidFill>
                      <a:srgbClr val="FFFFFF"/>
                    </a:solidFill>
                  </a:defRPr>
                </a:pPr>
                <a:endParaRPr/>
              </a:p>
            </p:txBody>
          </p:sp>
          <p:sp>
            <p:nvSpPr>
              <p:cNvPr id="156" name="WHAT ARE WE GOING TO LEARN?"/>
              <p:cNvSpPr txBox="1"/>
              <p:nvPr/>
            </p:nvSpPr>
            <p:spPr>
              <a:xfrm>
                <a:off x="104998" y="107006"/>
                <a:ext cx="2872976" cy="18995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noAutofit/>
              </a:bodyPr>
              <a:lstStyle>
                <a:lvl1pPr algn="ctr">
                  <a:defRPr sz="2500">
                    <a:solidFill>
                      <a:srgbClr val="002135"/>
                    </a:solidFill>
                  </a:defRPr>
                </a:lvl1pPr>
              </a:lstStyle>
              <a:p>
                <a:r>
                  <a:rPr lang="en-US" dirty="0" err="1"/>
                  <a:t>प्रस्तुतीकरणमा</a:t>
                </a:r>
                <a:r>
                  <a:rPr lang="en-US" dirty="0"/>
                  <a:t> </a:t>
                </a:r>
                <a:r>
                  <a:rPr lang="en-US" dirty="0" err="1"/>
                  <a:t>मद्दत</a:t>
                </a:r>
                <a:r>
                  <a:rPr lang="en-US" dirty="0"/>
                  <a:t> </a:t>
                </a:r>
                <a:r>
                  <a:rPr lang="en-US" dirty="0" err="1"/>
                  <a:t>गर्न</a:t>
                </a:r>
                <a:r>
                  <a:rPr lang="en-US" dirty="0"/>
                  <a:t> </a:t>
                </a:r>
                <a:r>
                  <a:rPr lang="en-US" dirty="0" err="1"/>
                  <a:t>सहजकर्ता</a:t>
                </a:r>
                <a:r>
                  <a:rPr lang="en-US" dirty="0"/>
                  <a:t> </a:t>
                </a:r>
                <a:r>
                  <a:rPr lang="en-US" dirty="0" err="1"/>
                  <a:t>निर्देशिका</a:t>
                </a:r>
                <a:endParaRPr lang="en-US" dirty="0"/>
              </a:p>
            </p:txBody>
          </p:sp>
        </p:grpSp>
        <p:sp>
          <p:nvSpPr>
            <p:cNvPr id="158" name="Rectangle"/>
            <p:cNvSpPr/>
            <p:nvPr/>
          </p:nvSpPr>
          <p:spPr>
            <a:xfrm>
              <a:off x="401587" y="0"/>
              <a:ext cx="2544087" cy="3185067"/>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159" name="Picture 4"/>
            <p:cNvPicPr>
              <a:picLocks noChangeAspect="1"/>
            </p:cNvPicPr>
            <p:nvPr/>
          </p:nvPicPr>
          <p:blipFill>
            <a:blip r:embed="rId6">
              <a:extLst>
                <a:ext uri="{28A0092B-C50C-407E-A947-70E740481C1C}">
                  <a14:useLocalDpi xmlns:a14="http://schemas.microsoft.com/office/drawing/2010/main" val="0"/>
                </a:ext>
              </a:extLst>
            </a:blip>
            <a:srcRect/>
            <a:stretch/>
          </p:blipFill>
          <p:spPr>
            <a:xfrm>
              <a:off x="633809" y="128659"/>
              <a:ext cx="2079815" cy="2927937"/>
            </a:xfrm>
            <a:prstGeom prst="rect">
              <a:avLst/>
            </a:prstGeom>
            <a:ln w="12700" cap="flat">
              <a:noFill/>
              <a:miter lim="400000"/>
            </a:ln>
            <a:effectLst/>
          </p:spPr>
        </p:pic>
      </p:grpSp>
      <p:grpSp>
        <p:nvGrpSpPr>
          <p:cNvPr id="169" name="Group"/>
          <p:cNvGrpSpPr/>
          <p:nvPr/>
        </p:nvGrpSpPr>
        <p:grpSpPr>
          <a:xfrm>
            <a:off x="8043566" y="1394423"/>
            <a:ext cx="3151037" cy="5114786"/>
            <a:chOff x="0" y="0"/>
            <a:chExt cx="3151036" cy="5114784"/>
          </a:xfrm>
        </p:grpSpPr>
        <p:grpSp>
          <p:nvGrpSpPr>
            <p:cNvPr id="163" name="Group 2"/>
            <p:cNvGrpSpPr/>
            <p:nvPr/>
          </p:nvGrpSpPr>
          <p:grpSpPr>
            <a:xfrm>
              <a:off x="0" y="1087065"/>
              <a:ext cx="890128" cy="1011809"/>
              <a:chOff x="0" y="0"/>
              <a:chExt cx="890127" cy="1011807"/>
            </a:xfrm>
          </p:grpSpPr>
          <p:pic>
            <p:nvPicPr>
              <p:cNvPr id="161" name="Image" descr="Image"/>
              <p:cNvPicPr>
                <a:picLocks noChangeAspect="1"/>
              </p:cNvPicPr>
              <p:nvPr/>
            </p:nvPicPr>
            <p:blipFill>
              <a:blip r:embed="rId3"/>
              <a:stretch>
                <a:fillRect/>
              </a:stretch>
            </p:blipFill>
            <p:spPr>
              <a:xfrm>
                <a:off x="0" y="-1"/>
                <a:ext cx="890128" cy="868521"/>
              </a:xfrm>
              <a:prstGeom prst="rect">
                <a:avLst/>
              </a:prstGeom>
              <a:ln w="12700" cap="flat">
                <a:noFill/>
                <a:miter lim="400000"/>
              </a:ln>
              <a:effectLst/>
            </p:spPr>
          </p:pic>
          <p:pic>
            <p:nvPicPr>
              <p:cNvPr id="162" name="Image" descr="Image"/>
              <p:cNvPicPr>
                <a:picLocks noChangeAspect="1"/>
              </p:cNvPicPr>
              <p:nvPr/>
            </p:nvPicPr>
            <p:blipFill>
              <a:blip r:embed="rId4"/>
              <a:stretch>
                <a:fillRect/>
              </a:stretch>
            </p:blipFill>
            <p:spPr>
              <a:xfrm>
                <a:off x="63318" y="814790"/>
                <a:ext cx="201920" cy="197018"/>
              </a:xfrm>
              <a:prstGeom prst="rect">
                <a:avLst/>
              </a:prstGeom>
              <a:ln w="12700" cap="flat">
                <a:noFill/>
                <a:miter lim="400000"/>
              </a:ln>
              <a:effectLst/>
            </p:spPr>
          </p:pic>
        </p:grpSp>
        <p:grpSp>
          <p:nvGrpSpPr>
            <p:cNvPr id="166" name="Group"/>
            <p:cNvGrpSpPr/>
            <p:nvPr/>
          </p:nvGrpSpPr>
          <p:grpSpPr>
            <a:xfrm>
              <a:off x="196225" y="3001188"/>
              <a:ext cx="2954811" cy="2113596"/>
              <a:chOff x="0" y="0"/>
              <a:chExt cx="2954809" cy="2113595"/>
            </a:xfrm>
          </p:grpSpPr>
          <p:sp>
            <p:nvSpPr>
              <p:cNvPr id="164" name="Rounded Rectangle"/>
              <p:cNvSpPr/>
              <p:nvPr/>
            </p:nvSpPr>
            <p:spPr>
              <a:xfrm>
                <a:off x="0" y="0"/>
                <a:ext cx="2954810" cy="2113596"/>
              </a:xfrm>
              <a:prstGeom prst="roundRect">
                <a:avLst>
                  <a:gd name="adj" fmla="val 4260"/>
                </a:avLst>
              </a:prstGeom>
              <a:solidFill>
                <a:srgbClr val="FFFFFF"/>
              </a:solidFill>
              <a:ln w="12700" cap="flat">
                <a:noFill/>
                <a:miter lim="400000"/>
              </a:ln>
              <a:effectLst/>
            </p:spPr>
            <p:txBody>
              <a:bodyPr wrap="square" lIns="0" tIns="0" rIns="0" bIns="0" numCol="1" anchor="ctr">
                <a:noAutofit/>
              </a:bodyPr>
              <a:lstStyle/>
              <a:p>
                <a:pPr>
                  <a:defRPr sz="1600">
                    <a:solidFill>
                      <a:srgbClr val="FFFFFF"/>
                    </a:solidFill>
                  </a:defRPr>
                </a:pPr>
                <a:endParaRPr/>
              </a:p>
            </p:txBody>
          </p:sp>
          <p:sp>
            <p:nvSpPr>
              <p:cNvPr id="165" name="WHAT ARE WE GOING TO LEARN?"/>
              <p:cNvSpPr txBox="1"/>
              <p:nvPr/>
            </p:nvSpPr>
            <p:spPr>
              <a:xfrm>
                <a:off x="100633" y="309965"/>
                <a:ext cx="2753544" cy="17838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noAutofit/>
              </a:bodyPr>
              <a:lstStyle>
                <a:lvl1pPr algn="ctr">
                  <a:defRPr sz="2400">
                    <a:solidFill>
                      <a:srgbClr val="002135"/>
                    </a:solidFill>
                  </a:defRPr>
                </a:lvl1pPr>
              </a:lstStyle>
              <a:p>
                <a:r>
                  <a:rPr lang="en-US" dirty="0" err="1"/>
                  <a:t>पाँचको</a:t>
                </a:r>
                <a:r>
                  <a:rPr lang="en-US" dirty="0"/>
                  <a:t> </a:t>
                </a:r>
                <a:r>
                  <a:rPr lang="en-US" dirty="0" err="1"/>
                  <a:t>गोजी</a:t>
                </a:r>
                <a:r>
                  <a:rPr lang="en-US" dirty="0"/>
                  <a:t> </a:t>
                </a:r>
                <a:r>
                  <a:rPr lang="en-US" dirty="0" err="1"/>
                  <a:t>पुस्तिका</a:t>
                </a:r>
                <a:r>
                  <a:rPr lang="en-US" dirty="0"/>
                  <a:t> </a:t>
                </a:r>
                <a:r>
                  <a:rPr lang="en-US" dirty="0" err="1"/>
                  <a:t>तालिममा</a:t>
                </a:r>
                <a:r>
                  <a:rPr lang="en-US" dirty="0"/>
                  <a:t> </a:t>
                </a:r>
                <a:r>
                  <a:rPr lang="en-US" dirty="0" err="1"/>
                  <a:t>प्रयोग</a:t>
                </a:r>
                <a:r>
                  <a:rPr lang="en-US" dirty="0"/>
                  <a:t> </a:t>
                </a:r>
                <a:r>
                  <a:rPr lang="en-US" dirty="0" err="1"/>
                  <a:t>गर्न</a:t>
                </a:r>
                <a:r>
                  <a:rPr lang="en-US" dirty="0"/>
                  <a:t> ANM/ASHA </a:t>
                </a:r>
                <a:r>
                  <a:rPr lang="en-US" dirty="0" err="1"/>
                  <a:t>लाई</a:t>
                </a:r>
                <a:r>
                  <a:rPr lang="en-US" dirty="0"/>
                  <a:t> </a:t>
                </a:r>
                <a:r>
                  <a:rPr lang="en-US" dirty="0" err="1"/>
                  <a:t>मद्दत</a:t>
                </a:r>
                <a:r>
                  <a:rPr lang="en-US" dirty="0"/>
                  <a:t> </a:t>
                </a:r>
                <a:r>
                  <a:rPr lang="en-US" dirty="0" err="1"/>
                  <a:t>गर्ने</a:t>
                </a:r>
                <a:r>
                  <a:rPr lang="en-US" dirty="0"/>
                  <a:t> </a:t>
                </a:r>
                <a:r>
                  <a:rPr lang="en-US" dirty="0" err="1"/>
                  <a:t>सन्दर्भ</a:t>
                </a:r>
                <a:r>
                  <a:rPr lang="en-US" dirty="0"/>
                  <a:t> </a:t>
                </a:r>
                <a:r>
                  <a:rPr lang="en-US" dirty="0" err="1"/>
                  <a:t>हो</a:t>
                </a:r>
                <a:endParaRPr lang="en-US" dirty="0"/>
              </a:p>
            </p:txBody>
          </p:sp>
        </p:grpSp>
        <p:sp>
          <p:nvSpPr>
            <p:cNvPr id="167" name="Rectangle"/>
            <p:cNvSpPr/>
            <p:nvPr/>
          </p:nvSpPr>
          <p:spPr>
            <a:xfrm>
              <a:off x="401587" y="0"/>
              <a:ext cx="2544087" cy="3185067"/>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168" name="Picture 4"/>
            <p:cNvPicPr>
              <a:picLocks noChangeAspect="1"/>
            </p:cNvPicPr>
            <p:nvPr/>
          </p:nvPicPr>
          <p:blipFill>
            <a:blip r:embed="rId7">
              <a:extLst>
                <a:ext uri="{28A0092B-C50C-407E-A947-70E740481C1C}">
                  <a14:useLocalDpi xmlns:a14="http://schemas.microsoft.com/office/drawing/2010/main" val="0"/>
                </a:ext>
              </a:extLst>
            </a:blip>
            <a:srcRect/>
            <a:stretch/>
          </p:blipFill>
          <p:spPr>
            <a:xfrm>
              <a:off x="658896" y="128659"/>
              <a:ext cx="2029640" cy="2927937"/>
            </a:xfrm>
            <a:prstGeom prst="rect">
              <a:avLst/>
            </a:prstGeom>
            <a:ln w="12700" cap="flat">
              <a:noFill/>
              <a:miter lim="400000"/>
            </a:ln>
            <a:effectLst/>
          </p:spPr>
        </p:pic>
      </p:grpSp>
      <p:grpSp>
        <p:nvGrpSpPr>
          <p:cNvPr id="175" name="Group"/>
          <p:cNvGrpSpPr/>
          <p:nvPr/>
        </p:nvGrpSpPr>
        <p:grpSpPr>
          <a:xfrm>
            <a:off x="150004" y="6157650"/>
            <a:ext cx="2300607" cy="497885"/>
            <a:chOff x="0" y="0"/>
            <a:chExt cx="2300605" cy="497884"/>
          </a:xfrm>
        </p:grpSpPr>
        <p:pic>
          <p:nvPicPr>
            <p:cNvPr id="170" name="Picture 3" descr="Picture 3"/>
            <p:cNvPicPr>
              <a:picLocks noChangeAspect="1"/>
            </p:cNvPicPr>
            <p:nvPr/>
          </p:nvPicPr>
          <p:blipFill>
            <a:blip r:embed="rId8"/>
            <a:stretch>
              <a:fillRect/>
            </a:stretch>
          </p:blipFill>
          <p:spPr>
            <a:xfrm>
              <a:off x="0" y="57411"/>
              <a:ext cx="475978" cy="383063"/>
            </a:xfrm>
            <a:prstGeom prst="rect">
              <a:avLst/>
            </a:prstGeom>
            <a:ln w="12700" cap="flat">
              <a:noFill/>
              <a:miter lim="400000"/>
            </a:ln>
            <a:effectLst/>
          </p:spPr>
        </p:pic>
        <p:pic>
          <p:nvPicPr>
            <p:cNvPr id="171" name="Picture 5" descr="Picture 5"/>
            <p:cNvPicPr>
              <a:picLocks noChangeAspect="1"/>
            </p:cNvPicPr>
            <p:nvPr/>
          </p:nvPicPr>
          <p:blipFill>
            <a:blip r:embed="rId9"/>
            <a:stretch>
              <a:fillRect/>
            </a:stretch>
          </p:blipFill>
          <p:spPr>
            <a:xfrm>
              <a:off x="1900573" y="57411"/>
              <a:ext cx="400033" cy="383063"/>
            </a:xfrm>
            <a:prstGeom prst="rect">
              <a:avLst/>
            </a:prstGeom>
            <a:ln w="12700" cap="flat">
              <a:noFill/>
              <a:miter lim="400000"/>
            </a:ln>
            <a:effectLst/>
          </p:spPr>
        </p:pic>
        <p:sp>
          <p:nvSpPr>
            <p:cNvPr id="172" name="Line"/>
            <p:cNvSpPr/>
            <p:nvPr/>
          </p:nvSpPr>
          <p:spPr>
            <a:xfrm flipV="1">
              <a:off x="1812316"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173" name="Line"/>
            <p:cNvSpPr/>
            <p:nvPr/>
          </p:nvSpPr>
          <p:spPr>
            <a:xfrm flipV="1">
              <a:off x="564203"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74" name="ministry-and-health-family-welfare.png" descr="ministry-and-health-family-welfare.png"/>
            <p:cNvPicPr>
              <a:picLocks noChangeAspect="1"/>
            </p:cNvPicPr>
            <p:nvPr/>
          </p:nvPicPr>
          <p:blipFill>
            <a:blip r:embed="rId10"/>
            <a:stretch>
              <a:fillRect/>
            </a:stretch>
          </p:blipFill>
          <p:spPr>
            <a:xfrm>
              <a:off x="652460" y="0"/>
              <a:ext cx="982431" cy="497885"/>
            </a:xfrm>
            <a:prstGeom prst="rect">
              <a:avLst/>
            </a:prstGeom>
            <a:ln w="12700" cap="flat">
              <a:noFill/>
              <a:miter lim="400000"/>
            </a:ln>
            <a:effectLst/>
          </p:spPr>
        </p:pic>
      </p:grpSp>
      <p:sp>
        <p:nvSpPr>
          <p:cNvPr id="176" name="2"/>
          <p:cNvSpPr txBox="1"/>
          <p:nvPr/>
        </p:nvSpPr>
        <p:spPr>
          <a:xfrm>
            <a:off x="11804553" y="6383836"/>
            <a:ext cx="241438" cy="36082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animBg="1" advAuto="0"/>
      <p:bldP spid="160" grpId="2" animBg="1" advAuto="0"/>
      <p:bldP spid="169"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180"/>
        </a:solidFill>
        <a:effectLst/>
      </p:bgPr>
    </p:bg>
    <p:spTree>
      <p:nvGrpSpPr>
        <p:cNvPr id="1" name=""/>
        <p:cNvGrpSpPr/>
        <p:nvPr/>
      </p:nvGrpSpPr>
      <p:grpSpPr>
        <a:xfrm>
          <a:off x="0" y="0"/>
          <a:ext cx="0" cy="0"/>
          <a:chOff x="0" y="0"/>
          <a:chExt cx="0" cy="0"/>
        </a:xfrm>
      </p:grpSpPr>
      <p:grpSp>
        <p:nvGrpSpPr>
          <p:cNvPr id="185" name="Group"/>
          <p:cNvGrpSpPr/>
          <p:nvPr/>
        </p:nvGrpSpPr>
        <p:grpSpPr>
          <a:xfrm>
            <a:off x="129598" y="6278460"/>
            <a:ext cx="2186796" cy="453472"/>
            <a:chOff x="0" y="0"/>
            <a:chExt cx="2186795" cy="453471"/>
          </a:xfrm>
        </p:grpSpPr>
        <p:pic>
          <p:nvPicPr>
            <p:cNvPr id="180" name="Picture 3" descr="Picture 3"/>
            <p:cNvPicPr>
              <a:picLocks noChangeAspect="1"/>
            </p:cNvPicPr>
            <p:nvPr/>
          </p:nvPicPr>
          <p:blipFill>
            <a:blip r:embed="rId2"/>
            <a:stretch>
              <a:fillRect/>
            </a:stretch>
          </p:blipFill>
          <p:spPr>
            <a:xfrm>
              <a:off x="0" y="52289"/>
              <a:ext cx="452431" cy="348893"/>
            </a:xfrm>
            <a:prstGeom prst="rect">
              <a:avLst/>
            </a:prstGeom>
            <a:ln w="12700" cap="flat">
              <a:noFill/>
              <a:miter lim="400000"/>
            </a:ln>
            <a:effectLst/>
          </p:spPr>
        </p:pic>
        <p:pic>
          <p:nvPicPr>
            <p:cNvPr id="181" name="Picture 5" descr="Picture 5"/>
            <p:cNvPicPr>
              <a:picLocks noChangeAspect="1"/>
            </p:cNvPicPr>
            <p:nvPr/>
          </p:nvPicPr>
          <p:blipFill>
            <a:blip r:embed="rId3"/>
            <a:stretch>
              <a:fillRect/>
            </a:stretch>
          </p:blipFill>
          <p:spPr>
            <a:xfrm>
              <a:off x="1806552" y="52289"/>
              <a:ext cx="380244" cy="348893"/>
            </a:xfrm>
            <a:prstGeom prst="rect">
              <a:avLst/>
            </a:prstGeom>
            <a:ln w="12700" cap="flat">
              <a:noFill/>
              <a:miter lim="400000"/>
            </a:ln>
            <a:effectLst/>
          </p:spPr>
        </p:pic>
        <p:sp>
          <p:nvSpPr>
            <p:cNvPr id="182"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183"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84" name="ministry-and-health-family-welfare.png" descr="ministry-and-health-family-welfare.png"/>
            <p:cNvPicPr>
              <a:picLocks noChangeAspect="1"/>
            </p:cNvPicPr>
            <p:nvPr/>
          </p:nvPicPr>
          <p:blipFill>
            <a:blip r:embed="rId4"/>
            <a:stretch>
              <a:fillRect/>
            </a:stretch>
          </p:blipFill>
          <p:spPr>
            <a:xfrm>
              <a:off x="620183" y="-1"/>
              <a:ext cx="933831" cy="453473"/>
            </a:xfrm>
            <a:prstGeom prst="rect">
              <a:avLst/>
            </a:prstGeom>
            <a:ln w="12700" cap="flat">
              <a:noFill/>
              <a:miter lim="400000"/>
            </a:ln>
            <a:effectLst/>
          </p:spPr>
        </p:pic>
      </p:grpSp>
      <p:sp>
        <p:nvSpPr>
          <p:cNvPr id="186" name="Rounded Rectangle"/>
          <p:cNvSpPr/>
          <p:nvPr/>
        </p:nvSpPr>
        <p:spPr>
          <a:xfrm rot="16200000">
            <a:off x="-1014081" y="2935795"/>
            <a:ext cx="3364073" cy="986410"/>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187" name="Content"/>
          <p:cNvSpPr txBox="1"/>
          <p:nvPr/>
        </p:nvSpPr>
        <p:spPr>
          <a:xfrm rot="16200000">
            <a:off x="-377202" y="3069927"/>
            <a:ext cx="2090316"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defTabSz="825500">
              <a:defRPr sz="4000" cap="all"/>
            </a:lvl1pPr>
          </a:lstStyle>
          <a:p>
            <a:r>
              <a:rPr lang="en-US" dirty="0" err="1"/>
              <a:t>विषयसूची</a:t>
            </a:r>
            <a:r>
              <a:rPr lang="en-US" dirty="0"/>
              <a:t> </a:t>
            </a:r>
          </a:p>
        </p:txBody>
      </p:sp>
      <p:grpSp>
        <p:nvGrpSpPr>
          <p:cNvPr id="191" name="Group"/>
          <p:cNvGrpSpPr/>
          <p:nvPr/>
        </p:nvGrpSpPr>
        <p:grpSpPr>
          <a:xfrm>
            <a:off x="2423750" y="264488"/>
            <a:ext cx="3627649" cy="5837156"/>
            <a:chOff x="21277" y="0"/>
            <a:chExt cx="3627647" cy="5837154"/>
          </a:xfrm>
        </p:grpSpPr>
        <p:sp>
          <p:nvSpPr>
            <p:cNvPr id="188" name="Rounded Rectangle"/>
            <p:cNvSpPr/>
            <p:nvPr/>
          </p:nvSpPr>
          <p:spPr>
            <a:xfrm>
              <a:off x="74369" y="0"/>
              <a:ext cx="3521463" cy="815248"/>
            </a:xfrm>
            <a:prstGeom prst="roundRect">
              <a:avLst>
                <a:gd name="adj" fmla="val 5000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189" name="Facilitator Guide"/>
            <p:cNvSpPr txBox="1"/>
            <p:nvPr/>
          </p:nvSpPr>
          <p:spPr>
            <a:xfrm>
              <a:off x="366751" y="156273"/>
              <a:ext cx="2936699" cy="5027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ctr" defTabSz="825500">
                <a:defRPr sz="2600" cap="all"/>
              </a:lvl1pPr>
            </a:lstStyle>
            <a:p>
              <a:r>
                <a:rPr lang="en-US" dirty="0" err="1"/>
                <a:t>सहजकर्ता</a:t>
              </a:r>
              <a:r>
                <a:rPr lang="en-US" dirty="0"/>
                <a:t> </a:t>
              </a:r>
              <a:r>
                <a:rPr lang="en-US" dirty="0" err="1"/>
                <a:t>निर्देशिका</a:t>
              </a:r>
              <a:endParaRPr lang="en-US" dirty="0"/>
            </a:p>
          </p:txBody>
        </p:sp>
        <p:pic>
          <p:nvPicPr>
            <p:cNvPr id="190" name="Screenshot 2020-03-30 at 1.32.00 AM.png"/>
            <p:cNvPicPr>
              <a:picLocks noChangeAspect="1"/>
            </p:cNvPicPr>
            <p:nvPr/>
          </p:nvPicPr>
          <p:blipFill>
            <a:blip r:embed="rId5">
              <a:extLst>
                <a:ext uri="{28A0092B-C50C-407E-A947-70E740481C1C}">
                  <a14:useLocalDpi xmlns:a14="http://schemas.microsoft.com/office/drawing/2010/main" val="0"/>
                </a:ext>
              </a:extLst>
            </a:blip>
            <a:srcRect/>
            <a:stretch/>
          </p:blipFill>
          <p:spPr>
            <a:xfrm>
              <a:off x="21277" y="676170"/>
              <a:ext cx="3627647" cy="5160984"/>
            </a:xfrm>
            <a:prstGeom prst="rect">
              <a:avLst/>
            </a:prstGeom>
            <a:ln w="12700" cap="flat">
              <a:noFill/>
              <a:miter lim="400000"/>
            </a:ln>
            <a:effectLst/>
          </p:spPr>
        </p:pic>
      </p:grpSp>
      <p:grpSp>
        <p:nvGrpSpPr>
          <p:cNvPr id="195" name="Group"/>
          <p:cNvGrpSpPr/>
          <p:nvPr/>
        </p:nvGrpSpPr>
        <p:grpSpPr>
          <a:xfrm>
            <a:off x="7327034" y="267079"/>
            <a:ext cx="3618708" cy="5831974"/>
            <a:chOff x="25747" y="0"/>
            <a:chExt cx="3618706" cy="5831972"/>
          </a:xfrm>
        </p:grpSpPr>
        <p:sp>
          <p:nvSpPr>
            <p:cNvPr id="192" name="Rounded Rectangle"/>
            <p:cNvSpPr/>
            <p:nvPr/>
          </p:nvSpPr>
          <p:spPr>
            <a:xfrm>
              <a:off x="74418" y="0"/>
              <a:ext cx="3521463" cy="815248"/>
            </a:xfrm>
            <a:prstGeom prst="roundRect">
              <a:avLst>
                <a:gd name="adj" fmla="val 5000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193" name="Pocket Book"/>
            <p:cNvSpPr txBox="1"/>
            <p:nvPr/>
          </p:nvSpPr>
          <p:spPr>
            <a:xfrm>
              <a:off x="847700" y="156273"/>
              <a:ext cx="1974899" cy="5027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ctr" defTabSz="825500">
                <a:defRPr sz="2600" cap="all"/>
              </a:lvl1pPr>
            </a:lstStyle>
            <a:p>
              <a:r>
                <a:rPr lang="en-US" dirty="0" err="1"/>
                <a:t>गोजी</a:t>
              </a:r>
              <a:r>
                <a:rPr lang="en-US" dirty="0"/>
                <a:t> </a:t>
              </a:r>
              <a:r>
                <a:rPr lang="en-US" dirty="0" err="1"/>
                <a:t>पुस्तिका</a:t>
              </a:r>
              <a:endParaRPr lang="en-US" dirty="0"/>
            </a:p>
          </p:txBody>
        </p:sp>
        <p:pic>
          <p:nvPicPr>
            <p:cNvPr id="194" name="Screenshot 2020-03-30 at 1.31.51 AM.png"/>
            <p:cNvPicPr>
              <a:picLocks noChangeAspect="1"/>
            </p:cNvPicPr>
            <p:nvPr/>
          </p:nvPicPr>
          <p:blipFill>
            <a:blip r:embed="rId6">
              <a:extLst>
                <a:ext uri="{28A0092B-C50C-407E-A947-70E740481C1C}">
                  <a14:useLocalDpi xmlns:a14="http://schemas.microsoft.com/office/drawing/2010/main" val="0"/>
                </a:ext>
              </a:extLst>
            </a:blip>
            <a:srcRect/>
            <a:stretch/>
          </p:blipFill>
          <p:spPr>
            <a:xfrm>
              <a:off x="25747" y="670988"/>
              <a:ext cx="3618706" cy="5160984"/>
            </a:xfrm>
            <a:prstGeom prst="rect">
              <a:avLst/>
            </a:prstGeom>
            <a:ln w="12700" cap="flat">
              <a:noFill/>
              <a:miter lim="400000"/>
            </a:ln>
            <a:effectLst/>
          </p:spPr>
        </p:pic>
      </p:grpSp>
      <p:sp>
        <p:nvSpPr>
          <p:cNvPr id="196" name="3"/>
          <p:cNvSpPr txBox="1"/>
          <p:nvPr/>
        </p:nvSpPr>
        <p:spPr>
          <a:xfrm>
            <a:off x="11804553" y="6383836"/>
            <a:ext cx="241438" cy="36082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1"/>
                                        </p:tgtEl>
                                        <p:attrNameLst>
                                          <p:attrName>style.visibility</p:attrName>
                                        </p:attrNameLst>
                                      </p:cBhvr>
                                      <p:to>
                                        <p:strVal val="visible"/>
                                      </p:to>
                                    </p:set>
                                    <p:animEffect transition="in" filter="dissolve">
                                      <p:cBhvr>
                                        <p:cTn id="7" dur="10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95"/>
                                        </p:tgtEl>
                                        <p:attrNameLst>
                                          <p:attrName>style.visibility</p:attrName>
                                        </p:attrNameLst>
                                      </p:cBhvr>
                                      <p:to>
                                        <p:strVal val="visible"/>
                                      </p:to>
                                    </p:set>
                                    <p:animEffect transition="in" filter="dissolve">
                                      <p:cBhvr>
                                        <p:cTn id="12"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animBg="1" advAuto="0"/>
      <p:bldP spid="195"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ounded Rectangle"/>
          <p:cNvSpPr/>
          <p:nvPr/>
        </p:nvSpPr>
        <p:spPr>
          <a:xfrm>
            <a:off x="1605152" y="193304"/>
            <a:ext cx="8981696"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199" name="HOW TO USE FACILITATOR GUIDE"/>
          <p:cNvSpPr txBox="1"/>
          <p:nvPr/>
        </p:nvSpPr>
        <p:spPr>
          <a:xfrm>
            <a:off x="1729421" y="327435"/>
            <a:ext cx="8733160"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defTabSz="825500">
              <a:defRPr sz="4000"/>
            </a:lvl1pPr>
          </a:lstStyle>
          <a:p>
            <a:r>
              <a:rPr lang="en-US" dirty="0" err="1"/>
              <a:t>सहजकर्ता</a:t>
            </a:r>
            <a:r>
              <a:rPr lang="en-US" dirty="0"/>
              <a:t> </a:t>
            </a:r>
            <a:r>
              <a:rPr lang="en-US" dirty="0" err="1"/>
              <a:t>निर्देशिकाको</a:t>
            </a:r>
            <a:r>
              <a:rPr lang="en-US" dirty="0"/>
              <a:t> </a:t>
            </a:r>
            <a:r>
              <a:rPr lang="en-US" dirty="0" err="1"/>
              <a:t>प्रयोग</a:t>
            </a:r>
            <a:r>
              <a:rPr lang="en-US" dirty="0"/>
              <a:t> </a:t>
            </a:r>
            <a:r>
              <a:rPr lang="en-US" dirty="0" err="1"/>
              <a:t>कसरी</a:t>
            </a:r>
            <a:r>
              <a:rPr lang="en-US" dirty="0"/>
              <a:t> </a:t>
            </a:r>
            <a:r>
              <a:rPr lang="en-US" dirty="0" err="1"/>
              <a:t>गर्ने</a:t>
            </a:r>
            <a:endParaRPr lang="en-US" dirty="0"/>
          </a:p>
        </p:txBody>
      </p:sp>
      <p:grpSp>
        <p:nvGrpSpPr>
          <p:cNvPr id="202" name="Group"/>
          <p:cNvGrpSpPr/>
          <p:nvPr/>
        </p:nvGrpSpPr>
        <p:grpSpPr>
          <a:xfrm>
            <a:off x="4016391" y="1273907"/>
            <a:ext cx="3914561" cy="5456378"/>
            <a:chOff x="0" y="0"/>
            <a:chExt cx="3914560" cy="5456376"/>
          </a:xfrm>
        </p:grpSpPr>
        <p:sp>
          <p:nvSpPr>
            <p:cNvPr id="200" name="Rectangle"/>
            <p:cNvSpPr/>
            <p:nvPr/>
          </p:nvSpPr>
          <p:spPr>
            <a:xfrm>
              <a:off x="0" y="0"/>
              <a:ext cx="3914560" cy="5456376"/>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01" name="Screenshot 2020-03-30 at 1.32.41 AM.png"/>
            <p:cNvPicPr>
              <a:picLocks noChangeAspect="1"/>
            </p:cNvPicPr>
            <p:nvPr/>
          </p:nvPicPr>
          <p:blipFill>
            <a:blip r:embed="rId2">
              <a:extLst>
                <a:ext uri="{28A0092B-C50C-407E-A947-70E740481C1C}">
                  <a14:useLocalDpi xmlns:a14="http://schemas.microsoft.com/office/drawing/2010/main" val="0"/>
                </a:ext>
              </a:extLst>
            </a:blip>
            <a:srcRect/>
            <a:stretch/>
          </p:blipFill>
          <p:spPr>
            <a:xfrm>
              <a:off x="104747" y="103450"/>
              <a:ext cx="3705065" cy="5249476"/>
            </a:xfrm>
            <a:prstGeom prst="rect">
              <a:avLst/>
            </a:prstGeom>
            <a:ln w="12700" cap="flat">
              <a:noFill/>
              <a:miter lim="400000"/>
            </a:ln>
            <a:effectLst/>
          </p:spPr>
        </p:pic>
      </p:grpSp>
      <p:grpSp>
        <p:nvGrpSpPr>
          <p:cNvPr id="207" name="Group"/>
          <p:cNvGrpSpPr/>
          <p:nvPr/>
        </p:nvGrpSpPr>
        <p:grpSpPr>
          <a:xfrm>
            <a:off x="322540" y="1579596"/>
            <a:ext cx="3806242" cy="1152327"/>
            <a:chOff x="0" y="0"/>
            <a:chExt cx="3806241" cy="1152326"/>
          </a:xfrm>
        </p:grpSpPr>
        <p:sp>
          <p:nvSpPr>
            <p:cNvPr id="203" name="Line"/>
            <p:cNvSpPr/>
            <p:nvPr/>
          </p:nvSpPr>
          <p:spPr>
            <a:xfrm flipV="1">
              <a:off x="2264228" y="69161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04" name="Rounded Rectangle"/>
            <p:cNvSpPr/>
            <p:nvPr/>
          </p:nvSpPr>
          <p:spPr>
            <a:xfrm>
              <a:off x="0" y="0"/>
              <a:ext cx="3258457" cy="762362"/>
            </a:xfrm>
            <a:prstGeom prst="roundRect">
              <a:avLst>
                <a:gd name="adj" fmla="val 2498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05" name="Learning outcomes before each session must be explained to participants"/>
            <p:cNvSpPr txBox="1"/>
            <p:nvPr/>
          </p:nvSpPr>
          <p:spPr>
            <a:xfrm>
              <a:off x="68631" y="165738"/>
              <a:ext cx="3121195" cy="43088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defTabSz="825500">
                <a:defRPr sz="1400"/>
              </a:lvl1pPr>
            </a:lstStyle>
            <a:p>
              <a:r>
                <a:rPr lang="en-US" dirty="0" err="1"/>
                <a:t>प्रत्येक</a:t>
              </a:r>
              <a:r>
                <a:rPr lang="en-US" dirty="0"/>
                <a:t> </a:t>
              </a:r>
              <a:r>
                <a:rPr lang="en-US" dirty="0" err="1"/>
                <a:t>सत्रअघि</a:t>
              </a:r>
              <a:r>
                <a:rPr lang="en-US" dirty="0"/>
                <a:t> </a:t>
              </a:r>
              <a:r>
                <a:rPr lang="en-US" dirty="0" err="1"/>
                <a:t>सिकाइ</a:t>
              </a:r>
              <a:r>
                <a:rPr lang="en-US" dirty="0"/>
                <a:t> </a:t>
              </a:r>
              <a:r>
                <a:rPr lang="en-US" dirty="0" err="1"/>
                <a:t>प्रतिफलहरू</a:t>
              </a:r>
              <a:r>
                <a:rPr lang="en-US" dirty="0"/>
                <a:t> </a:t>
              </a:r>
              <a:r>
                <a:rPr lang="en-US" dirty="0" err="1"/>
                <a:t>सहभागीहरूलाई</a:t>
              </a:r>
              <a:r>
                <a:rPr lang="en-US" dirty="0"/>
                <a:t> </a:t>
              </a:r>
              <a:r>
                <a:rPr lang="en-US" dirty="0" err="1"/>
                <a:t>बयान</a:t>
              </a:r>
              <a:r>
                <a:rPr lang="en-US" dirty="0"/>
                <a:t> </a:t>
              </a:r>
              <a:r>
                <a:rPr lang="en-US" dirty="0" err="1"/>
                <a:t>गर्नुपर्छ</a:t>
              </a:r>
              <a:endParaRPr lang="en-US" dirty="0"/>
            </a:p>
          </p:txBody>
        </p:sp>
        <p:sp>
          <p:nvSpPr>
            <p:cNvPr id="206" name="Line"/>
            <p:cNvSpPr/>
            <p:nvPr/>
          </p:nvSpPr>
          <p:spPr>
            <a:xfrm>
              <a:off x="2251036" y="1152325"/>
              <a:ext cx="1555205"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nvGrpSpPr>
          <p:cNvPr id="212" name="Group"/>
          <p:cNvGrpSpPr/>
          <p:nvPr/>
        </p:nvGrpSpPr>
        <p:grpSpPr>
          <a:xfrm>
            <a:off x="132797" y="2852837"/>
            <a:ext cx="3806242" cy="1025327"/>
            <a:chOff x="0" y="0"/>
            <a:chExt cx="3806241" cy="1025326"/>
          </a:xfrm>
        </p:grpSpPr>
        <p:sp>
          <p:nvSpPr>
            <p:cNvPr id="208" name="Line"/>
            <p:cNvSpPr/>
            <p:nvPr/>
          </p:nvSpPr>
          <p:spPr>
            <a:xfrm flipV="1">
              <a:off x="2264228" y="56461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09" name="Rounded Rectangle"/>
            <p:cNvSpPr/>
            <p:nvPr/>
          </p:nvSpPr>
          <p:spPr>
            <a:xfrm>
              <a:off x="0" y="0"/>
              <a:ext cx="3258457" cy="762362"/>
            </a:xfrm>
            <a:prstGeom prst="roundRect">
              <a:avLst>
                <a:gd name="adj" fmla="val 2498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10" name="Slides will give you explanation in brief about the slide"/>
            <p:cNvSpPr/>
            <p:nvPr/>
          </p:nvSpPr>
          <p:spPr>
            <a:xfrm>
              <a:off x="68631" y="165738"/>
              <a:ext cx="3121195" cy="43088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defTabSz="825500">
                <a:defRPr sz="1400"/>
              </a:lvl1pPr>
            </a:lstStyle>
            <a:p>
              <a:r>
                <a:rPr lang="en-US" dirty="0" err="1"/>
                <a:t>स्लाइडहरूले</a:t>
              </a:r>
              <a:r>
                <a:rPr lang="en-US" dirty="0"/>
                <a:t> </a:t>
              </a:r>
              <a:r>
                <a:rPr lang="en-US" dirty="0" err="1"/>
                <a:t>तपाईँलाई</a:t>
              </a:r>
              <a:r>
                <a:rPr lang="en-US" dirty="0"/>
                <a:t> </a:t>
              </a:r>
              <a:r>
                <a:rPr lang="en-US" dirty="0" err="1"/>
                <a:t>स्लाइडको</a:t>
              </a:r>
              <a:r>
                <a:rPr lang="en-US" dirty="0"/>
                <a:t> </a:t>
              </a:r>
              <a:r>
                <a:rPr lang="en-US" dirty="0" err="1"/>
                <a:t>बारेमा</a:t>
              </a:r>
              <a:r>
                <a:rPr lang="en-US" dirty="0"/>
                <a:t> </a:t>
              </a:r>
              <a:r>
                <a:rPr lang="en-US" dirty="0" err="1"/>
                <a:t>संक्षिप्तमा</a:t>
              </a:r>
              <a:r>
                <a:rPr lang="en-US" dirty="0"/>
                <a:t> </a:t>
              </a:r>
              <a:r>
                <a:rPr lang="en-US" dirty="0" err="1"/>
                <a:t>व्याख्या</a:t>
              </a:r>
              <a:r>
                <a:rPr lang="en-US" dirty="0"/>
                <a:t> </a:t>
              </a:r>
              <a:r>
                <a:rPr lang="en-US" dirty="0" err="1"/>
                <a:t>गर्नेछन्</a:t>
              </a:r>
              <a:endParaRPr lang="en-US" dirty="0"/>
            </a:p>
          </p:txBody>
        </p:sp>
        <p:sp>
          <p:nvSpPr>
            <p:cNvPr id="211" name="Line"/>
            <p:cNvSpPr/>
            <p:nvPr/>
          </p:nvSpPr>
          <p:spPr>
            <a:xfrm>
              <a:off x="2251036" y="1025325"/>
              <a:ext cx="1555205"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nvGrpSpPr>
          <p:cNvPr id="217" name="Group"/>
          <p:cNvGrpSpPr/>
          <p:nvPr/>
        </p:nvGrpSpPr>
        <p:grpSpPr>
          <a:xfrm>
            <a:off x="132797" y="4201588"/>
            <a:ext cx="3887372" cy="1126957"/>
            <a:chOff x="0" y="0"/>
            <a:chExt cx="3887371" cy="1126955"/>
          </a:xfrm>
        </p:grpSpPr>
        <p:sp>
          <p:nvSpPr>
            <p:cNvPr id="213" name="Line"/>
            <p:cNvSpPr/>
            <p:nvPr/>
          </p:nvSpPr>
          <p:spPr>
            <a:xfrm flipV="1">
              <a:off x="2264228" y="666239"/>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14" name="Rounded Rectangle"/>
            <p:cNvSpPr/>
            <p:nvPr/>
          </p:nvSpPr>
          <p:spPr>
            <a:xfrm>
              <a:off x="0" y="0"/>
              <a:ext cx="3887371" cy="863992"/>
            </a:xfrm>
            <a:prstGeom prst="roundRect">
              <a:avLst>
                <a:gd name="adj" fmla="val 22049"/>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15" name="End of session self assessment must be taken up with participants to help you understand if input has been received by them"/>
            <p:cNvSpPr/>
            <p:nvPr/>
          </p:nvSpPr>
          <p:spPr>
            <a:xfrm>
              <a:off x="37119" y="108832"/>
              <a:ext cx="3813132" cy="64633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defTabSz="825500">
                <a:defRPr sz="1400"/>
              </a:lvl1pPr>
            </a:lstStyle>
            <a:p>
              <a:r>
                <a:rPr lang="en-US" dirty="0" err="1"/>
                <a:t>सत्रको</a:t>
              </a:r>
              <a:r>
                <a:rPr lang="en-US" dirty="0"/>
                <a:t> </a:t>
              </a:r>
              <a:r>
                <a:rPr lang="en-US" dirty="0" err="1"/>
                <a:t>अन्त्यमा</a:t>
              </a:r>
              <a:r>
                <a:rPr lang="en-US" dirty="0"/>
                <a:t> </a:t>
              </a:r>
              <a:r>
                <a:rPr lang="en-US" dirty="0" err="1"/>
                <a:t>सहभागीहरूले</a:t>
              </a:r>
              <a:r>
                <a:rPr lang="en-US" dirty="0"/>
                <a:t> </a:t>
              </a:r>
              <a:r>
                <a:rPr lang="en-US" dirty="0" err="1"/>
                <a:t>इनपुट</a:t>
              </a:r>
              <a:r>
                <a:rPr lang="en-US" dirty="0"/>
                <a:t> </a:t>
              </a:r>
              <a:r>
                <a:rPr lang="en-US" dirty="0" err="1"/>
                <a:t>प्राप्त</a:t>
              </a:r>
              <a:r>
                <a:rPr lang="en-US" dirty="0"/>
                <a:t> </a:t>
              </a:r>
              <a:r>
                <a:rPr lang="en-US" dirty="0" err="1"/>
                <a:t>गरेका</a:t>
              </a:r>
              <a:r>
                <a:rPr lang="en-US" dirty="0"/>
                <a:t> </a:t>
              </a:r>
              <a:r>
                <a:rPr lang="en-US" dirty="0" err="1"/>
                <a:t>छन्</a:t>
              </a:r>
              <a:r>
                <a:rPr lang="en-US" dirty="0"/>
                <a:t> </a:t>
              </a:r>
              <a:r>
                <a:rPr lang="en-US" dirty="0" err="1"/>
                <a:t>भनी</a:t>
              </a:r>
              <a:r>
                <a:rPr lang="en-US" dirty="0"/>
                <a:t> </a:t>
              </a:r>
              <a:r>
                <a:rPr lang="en-US" dirty="0" err="1"/>
                <a:t>तपाईँलाई</a:t>
              </a:r>
              <a:r>
                <a:rPr lang="en-US" dirty="0"/>
                <a:t> </a:t>
              </a:r>
              <a:r>
                <a:rPr lang="en-US" dirty="0" err="1"/>
                <a:t>बुझ्न</a:t>
              </a:r>
              <a:r>
                <a:rPr lang="en-US" dirty="0"/>
                <a:t> </a:t>
              </a:r>
              <a:r>
                <a:rPr lang="en-US" dirty="0" err="1"/>
                <a:t>मद्दत</a:t>
              </a:r>
              <a:r>
                <a:rPr lang="en-US" dirty="0"/>
                <a:t> </a:t>
              </a:r>
              <a:r>
                <a:rPr lang="en-US" dirty="0" err="1"/>
                <a:t>गर्न</a:t>
              </a:r>
              <a:r>
                <a:rPr lang="en-US" dirty="0"/>
                <a:t> </a:t>
              </a:r>
              <a:r>
                <a:rPr lang="en-US" dirty="0" err="1"/>
                <a:t>उनीहरूको</a:t>
              </a:r>
              <a:r>
                <a:rPr lang="en-US" dirty="0"/>
                <a:t> </a:t>
              </a:r>
              <a:r>
                <a:rPr lang="en-US" dirty="0" err="1"/>
                <a:t>साथमा</a:t>
              </a:r>
              <a:r>
                <a:rPr lang="en-US" dirty="0"/>
                <a:t> </a:t>
              </a:r>
              <a:r>
                <a:rPr lang="en-US" dirty="0" err="1"/>
                <a:t>स्वआँकलन</a:t>
              </a:r>
              <a:r>
                <a:rPr lang="en-US" dirty="0"/>
                <a:t> </a:t>
              </a:r>
              <a:r>
                <a:rPr lang="en-US" dirty="0" err="1"/>
                <a:t>गरिनुपर्छ</a:t>
              </a:r>
              <a:r>
                <a:rPr lang="en-US" dirty="0"/>
                <a:t> </a:t>
              </a:r>
            </a:p>
          </p:txBody>
        </p:sp>
        <p:sp>
          <p:nvSpPr>
            <p:cNvPr id="216" name="Line"/>
            <p:cNvSpPr/>
            <p:nvPr/>
          </p:nvSpPr>
          <p:spPr>
            <a:xfrm>
              <a:off x="2251036" y="1126954"/>
              <a:ext cx="1555205"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nvGrpSpPr>
          <p:cNvPr id="220" name="Group"/>
          <p:cNvGrpSpPr/>
          <p:nvPr/>
        </p:nvGrpSpPr>
        <p:grpSpPr>
          <a:xfrm>
            <a:off x="8296134" y="1240556"/>
            <a:ext cx="2773220" cy="3709895"/>
            <a:chOff x="0" y="0"/>
            <a:chExt cx="2773218" cy="3709894"/>
          </a:xfrm>
        </p:grpSpPr>
        <p:sp>
          <p:nvSpPr>
            <p:cNvPr id="218" name="Rectangle"/>
            <p:cNvSpPr/>
            <p:nvPr/>
          </p:nvSpPr>
          <p:spPr>
            <a:xfrm>
              <a:off x="0" y="0"/>
              <a:ext cx="2773218" cy="3709894"/>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19" name="Screenshot 2020-03-30 at 1.33.09 AM.png"/>
            <p:cNvPicPr>
              <a:picLocks noChangeAspect="1"/>
            </p:cNvPicPr>
            <p:nvPr/>
          </p:nvPicPr>
          <p:blipFill>
            <a:blip r:embed="rId3">
              <a:extLst>
                <a:ext uri="{28A0092B-C50C-407E-A947-70E740481C1C}">
                  <a14:useLocalDpi xmlns:a14="http://schemas.microsoft.com/office/drawing/2010/main" val="0"/>
                </a:ext>
              </a:extLst>
            </a:blip>
            <a:srcRect/>
            <a:stretch/>
          </p:blipFill>
          <p:spPr>
            <a:xfrm>
              <a:off x="125700" y="68443"/>
              <a:ext cx="2521816" cy="3573007"/>
            </a:xfrm>
            <a:prstGeom prst="rect">
              <a:avLst/>
            </a:prstGeom>
            <a:ln w="12700" cap="flat">
              <a:noFill/>
              <a:miter lim="400000"/>
            </a:ln>
            <a:effectLst/>
          </p:spPr>
        </p:pic>
      </p:grpSp>
      <p:grpSp>
        <p:nvGrpSpPr>
          <p:cNvPr id="224" name="Group"/>
          <p:cNvGrpSpPr/>
          <p:nvPr/>
        </p:nvGrpSpPr>
        <p:grpSpPr>
          <a:xfrm>
            <a:off x="8094925" y="4838057"/>
            <a:ext cx="3175639" cy="1318008"/>
            <a:chOff x="0" y="0"/>
            <a:chExt cx="3175637" cy="1318007"/>
          </a:xfrm>
        </p:grpSpPr>
        <p:sp>
          <p:nvSpPr>
            <p:cNvPr id="221" name="Line"/>
            <p:cNvSpPr/>
            <p:nvPr/>
          </p:nvSpPr>
          <p:spPr>
            <a:xfrm>
              <a:off x="1587817" y="0"/>
              <a:ext cx="1" cy="453472"/>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22" name="Rounded Rectangle"/>
            <p:cNvSpPr/>
            <p:nvPr/>
          </p:nvSpPr>
          <p:spPr>
            <a:xfrm>
              <a:off x="0" y="454015"/>
              <a:ext cx="3175637" cy="863992"/>
            </a:xfrm>
            <a:prstGeom prst="roundRect">
              <a:avLst>
                <a:gd name="adj" fmla="val 22049"/>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23" name="Trainer notes for important slides given here for easy reference"/>
            <p:cNvSpPr txBox="1"/>
            <p:nvPr/>
          </p:nvSpPr>
          <p:spPr>
            <a:xfrm>
              <a:off x="53261" y="562847"/>
              <a:ext cx="3069115" cy="6463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defTabSz="825500">
                <a:defRPr sz="1400"/>
              </a:lvl1pPr>
            </a:lstStyle>
            <a:p>
              <a:r>
                <a:rPr lang="en-US" dirty="0" err="1"/>
                <a:t>महत्त्वपूर्ण</a:t>
              </a:r>
              <a:r>
                <a:rPr lang="en-US" dirty="0"/>
                <a:t> </a:t>
              </a:r>
              <a:r>
                <a:rPr lang="en-US" dirty="0" err="1"/>
                <a:t>स्लाइडहरूका</a:t>
              </a:r>
              <a:r>
                <a:rPr lang="en-US" dirty="0"/>
                <a:t> </a:t>
              </a:r>
              <a:r>
                <a:rPr lang="en-US" dirty="0" err="1"/>
                <a:t>लागि</a:t>
              </a:r>
              <a:r>
                <a:rPr lang="en-US" dirty="0"/>
                <a:t> </a:t>
              </a:r>
              <a:r>
                <a:rPr lang="en-US" dirty="0" err="1"/>
                <a:t>प्रशिक्षक</a:t>
              </a:r>
              <a:r>
                <a:rPr lang="en-US" dirty="0"/>
                <a:t> </a:t>
              </a:r>
              <a:r>
                <a:rPr lang="en-US" dirty="0" err="1"/>
                <a:t>नोटहरू</a:t>
              </a:r>
              <a:r>
                <a:rPr lang="en-US" dirty="0"/>
                <a:t> </a:t>
              </a:r>
              <a:r>
                <a:rPr lang="en-US" dirty="0" err="1"/>
                <a:t>सहज</a:t>
              </a:r>
              <a:r>
                <a:rPr lang="en-US" dirty="0"/>
                <a:t> </a:t>
              </a:r>
              <a:r>
                <a:rPr lang="en-US" dirty="0" err="1"/>
                <a:t>सन्दर्भको</a:t>
              </a:r>
              <a:r>
                <a:rPr lang="en-US" dirty="0"/>
                <a:t> </a:t>
              </a:r>
              <a:r>
                <a:rPr lang="en-US" dirty="0" err="1"/>
                <a:t>लागि</a:t>
              </a:r>
              <a:r>
                <a:rPr lang="en-US" dirty="0"/>
                <a:t> </a:t>
              </a:r>
              <a:r>
                <a:rPr lang="en-US" dirty="0" err="1"/>
                <a:t>यहाँ</a:t>
              </a:r>
              <a:r>
                <a:rPr lang="en-US" dirty="0"/>
                <a:t> </a:t>
              </a:r>
              <a:r>
                <a:rPr lang="en-US" dirty="0" err="1"/>
                <a:t>दिइएका</a:t>
              </a:r>
              <a:r>
                <a:rPr lang="en-US" dirty="0"/>
                <a:t> </a:t>
              </a:r>
              <a:r>
                <a:rPr lang="en-US" dirty="0" err="1"/>
                <a:t>छन्</a:t>
              </a:r>
              <a:r>
                <a:rPr lang="en-US" dirty="0"/>
                <a:t> </a:t>
              </a:r>
            </a:p>
          </p:txBody>
        </p:sp>
      </p:grpSp>
      <p:sp>
        <p:nvSpPr>
          <p:cNvPr id="225" name="4"/>
          <p:cNvSpPr txBox="1"/>
          <p:nvPr/>
        </p:nvSpPr>
        <p:spPr>
          <a:xfrm>
            <a:off x="11804553" y="6383836"/>
            <a:ext cx="241438" cy="36082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4</a:t>
            </a:r>
          </a:p>
        </p:txBody>
      </p:sp>
      <p:grpSp>
        <p:nvGrpSpPr>
          <p:cNvPr id="30" name="Group">
            <a:extLst>
              <a:ext uri="{FF2B5EF4-FFF2-40B4-BE49-F238E27FC236}">
                <a16:creationId xmlns:a16="http://schemas.microsoft.com/office/drawing/2014/main" id="{3ADDC634-4CC0-0D48-83B8-EB33337F2905}"/>
              </a:ext>
            </a:extLst>
          </p:cNvPr>
          <p:cNvGrpSpPr/>
          <p:nvPr/>
        </p:nvGrpSpPr>
        <p:grpSpPr>
          <a:xfrm>
            <a:off x="129598" y="6278460"/>
            <a:ext cx="2186796" cy="453472"/>
            <a:chOff x="0" y="0"/>
            <a:chExt cx="2186795" cy="453471"/>
          </a:xfrm>
        </p:grpSpPr>
        <p:pic>
          <p:nvPicPr>
            <p:cNvPr id="31" name="Picture 3" descr="Picture 3">
              <a:extLst>
                <a:ext uri="{FF2B5EF4-FFF2-40B4-BE49-F238E27FC236}">
                  <a16:creationId xmlns:a16="http://schemas.microsoft.com/office/drawing/2014/main" id="{5F5FCAB3-2C80-CF4C-A17E-9A45B63150EF}"/>
                </a:ext>
              </a:extLst>
            </p:cNvPr>
            <p:cNvPicPr>
              <a:picLocks noChangeAspect="1"/>
            </p:cNvPicPr>
            <p:nvPr/>
          </p:nvPicPr>
          <p:blipFill>
            <a:blip r:embed="rId4"/>
            <a:stretch>
              <a:fillRect/>
            </a:stretch>
          </p:blipFill>
          <p:spPr>
            <a:xfrm>
              <a:off x="0" y="52289"/>
              <a:ext cx="452431" cy="348893"/>
            </a:xfrm>
            <a:prstGeom prst="rect">
              <a:avLst/>
            </a:prstGeom>
            <a:ln w="12700" cap="flat">
              <a:noFill/>
              <a:miter lim="400000"/>
            </a:ln>
            <a:effectLst/>
          </p:spPr>
        </p:pic>
        <p:pic>
          <p:nvPicPr>
            <p:cNvPr id="32" name="Picture 5" descr="Picture 5">
              <a:extLst>
                <a:ext uri="{FF2B5EF4-FFF2-40B4-BE49-F238E27FC236}">
                  <a16:creationId xmlns:a16="http://schemas.microsoft.com/office/drawing/2014/main" id="{D57288E8-0B9E-0941-BA11-2A4F890EB82A}"/>
                </a:ext>
              </a:extLst>
            </p:cNvPr>
            <p:cNvPicPr>
              <a:picLocks noChangeAspect="1"/>
            </p:cNvPicPr>
            <p:nvPr/>
          </p:nvPicPr>
          <p:blipFill>
            <a:blip r:embed="rId5"/>
            <a:stretch>
              <a:fillRect/>
            </a:stretch>
          </p:blipFill>
          <p:spPr>
            <a:xfrm>
              <a:off x="1806552" y="52289"/>
              <a:ext cx="380244" cy="348893"/>
            </a:xfrm>
            <a:prstGeom prst="rect">
              <a:avLst/>
            </a:prstGeom>
            <a:ln w="12700" cap="flat">
              <a:noFill/>
              <a:miter lim="400000"/>
            </a:ln>
            <a:effectLst/>
          </p:spPr>
        </p:pic>
        <p:sp>
          <p:nvSpPr>
            <p:cNvPr id="33" name="Line">
              <a:extLst>
                <a:ext uri="{FF2B5EF4-FFF2-40B4-BE49-F238E27FC236}">
                  <a16:creationId xmlns:a16="http://schemas.microsoft.com/office/drawing/2014/main" id="{F3C77B4A-6B92-FE40-BDF2-CCFF9764AACA}"/>
                </a:ext>
              </a:extLst>
            </p:cNvPr>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34" name="Line">
              <a:extLst>
                <a:ext uri="{FF2B5EF4-FFF2-40B4-BE49-F238E27FC236}">
                  <a16:creationId xmlns:a16="http://schemas.microsoft.com/office/drawing/2014/main" id="{08F4DEA3-C38C-F540-9325-A30348F2155A}"/>
                </a:ext>
              </a:extLst>
            </p:cNvPr>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35" name="ministry-and-health-family-welfare.png" descr="ministry-and-health-family-welfare.png">
              <a:extLst>
                <a:ext uri="{FF2B5EF4-FFF2-40B4-BE49-F238E27FC236}">
                  <a16:creationId xmlns:a16="http://schemas.microsoft.com/office/drawing/2014/main" id="{FB0C17CA-61F6-E445-8B56-8823BC8CE46E}"/>
                </a:ext>
              </a:extLst>
            </p:cNvPr>
            <p:cNvPicPr>
              <a:picLocks noChangeAspect="1"/>
            </p:cNvPicPr>
            <p:nvPr/>
          </p:nvPicPr>
          <p:blipFill>
            <a:blip r:embed="rId6"/>
            <a:stretch>
              <a:fillRect/>
            </a:stretch>
          </p:blipFill>
          <p:spPr>
            <a:xfrm>
              <a:off x="620183" y="-1"/>
              <a:ext cx="933831" cy="453473"/>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2"/>
                                        </p:tgtEl>
                                        <p:attrNameLst>
                                          <p:attrName>style.visibility</p:attrName>
                                        </p:attrNameLst>
                                      </p:cBhvr>
                                      <p:to>
                                        <p:strVal val="visible"/>
                                      </p:to>
                                    </p:set>
                                    <p:animEffect transition="in" filter="dissolve">
                                      <p:cBhvr>
                                        <p:cTn id="7" dur="10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0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2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2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2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6" nodeType="clickEffect">
                                  <p:stCondLst>
                                    <p:cond delay="0"/>
                                  </p:stCondLst>
                                  <p:iterate>
                                    <p:tmAbs val="0"/>
                                  </p:iterate>
                                  <p:childTnLst>
                                    <p:set>
                                      <p:cBhvr>
                                        <p:cTn id="27" fill="hold"/>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animBg="1" advAuto="0"/>
      <p:bldP spid="207" grpId="2" animBg="1" advAuto="0"/>
      <p:bldP spid="212" grpId="3" animBg="1" advAuto="0"/>
      <p:bldP spid="217" grpId="4" animBg="1" advAuto="0"/>
      <p:bldP spid="220" grpId="5" animBg="1" advAuto="0"/>
      <p:bldP spid="224" grpId="6"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 name="Group"/>
          <p:cNvGrpSpPr/>
          <p:nvPr/>
        </p:nvGrpSpPr>
        <p:grpSpPr>
          <a:xfrm>
            <a:off x="263133" y="1492072"/>
            <a:ext cx="5511637" cy="4580243"/>
            <a:chOff x="0" y="0"/>
            <a:chExt cx="5511636" cy="4580241"/>
          </a:xfrm>
        </p:grpSpPr>
        <p:sp>
          <p:nvSpPr>
            <p:cNvPr id="227" name="Rounded Rectangle"/>
            <p:cNvSpPr/>
            <p:nvPr/>
          </p:nvSpPr>
          <p:spPr>
            <a:xfrm>
              <a:off x="0" y="0"/>
              <a:ext cx="5511637" cy="4580242"/>
            </a:xfrm>
            <a:prstGeom prst="roundRect">
              <a:avLst>
                <a:gd name="adj" fmla="val 10603"/>
              </a:avLst>
            </a:prstGeom>
            <a:solidFill>
              <a:srgbClr val="26AFEE"/>
            </a:solidFill>
            <a:ln w="25400" cap="flat">
              <a:solidFill>
                <a:srgbClr val="000000"/>
              </a:solidFill>
              <a:prstDash val="solid"/>
              <a:round/>
            </a:ln>
            <a:effectLst/>
          </p:spPr>
          <p:txBody>
            <a:bodyPr wrap="square" lIns="0" tIns="0" rIns="0" bIns="0" numCol="1" anchor="ctr">
              <a:noAutofit/>
            </a:bodyPr>
            <a:lstStyle/>
            <a:p>
              <a:endParaRPr/>
            </a:p>
          </p:txBody>
        </p:sp>
        <p:sp>
          <p:nvSpPr>
            <p:cNvPr id="228" name="Rounded Rectangle"/>
            <p:cNvSpPr/>
            <p:nvPr/>
          </p:nvSpPr>
          <p:spPr>
            <a:xfrm>
              <a:off x="68288" y="82660"/>
              <a:ext cx="5375060" cy="4414922"/>
            </a:xfrm>
            <a:prstGeom prst="roundRect">
              <a:avLst>
                <a:gd name="adj" fmla="val 829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grpSp>
        <p:nvGrpSpPr>
          <p:cNvPr id="232" name="Group"/>
          <p:cNvGrpSpPr/>
          <p:nvPr/>
        </p:nvGrpSpPr>
        <p:grpSpPr>
          <a:xfrm>
            <a:off x="1605152" y="193304"/>
            <a:ext cx="8981697" cy="986410"/>
            <a:chOff x="0" y="0"/>
            <a:chExt cx="8981695" cy="986409"/>
          </a:xfrm>
        </p:grpSpPr>
        <p:sp>
          <p:nvSpPr>
            <p:cNvPr id="230" name="Rounded Rectangle"/>
            <p:cNvSpPr/>
            <p:nvPr/>
          </p:nvSpPr>
          <p:spPr>
            <a:xfrm>
              <a:off x="0" y="0"/>
              <a:ext cx="8981695" cy="986409"/>
            </a:xfrm>
            <a:prstGeom prst="roundRect">
              <a:avLst>
                <a:gd name="adj" fmla="val 19312"/>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31" name="HOW TO USE PRESENTATION"/>
            <p:cNvSpPr txBox="1"/>
            <p:nvPr/>
          </p:nvSpPr>
          <p:spPr>
            <a:xfrm>
              <a:off x="592345" y="103354"/>
              <a:ext cx="7797004" cy="7797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ctr" defTabSz="825500">
                <a:defRPr sz="4400"/>
              </a:lvl1pPr>
            </a:lstStyle>
            <a:p>
              <a:r>
                <a:rPr lang="en-US" dirty="0" err="1"/>
                <a:t>प्रस्तुतीकरणको</a:t>
              </a:r>
              <a:r>
                <a:rPr lang="en-US" dirty="0"/>
                <a:t> </a:t>
              </a:r>
              <a:r>
                <a:rPr lang="en-US" dirty="0" err="1"/>
                <a:t>प्रयोग</a:t>
              </a:r>
              <a:r>
                <a:rPr lang="en-US" dirty="0"/>
                <a:t> </a:t>
              </a:r>
              <a:r>
                <a:rPr lang="en-US" dirty="0" err="1"/>
                <a:t>कसरी</a:t>
              </a:r>
              <a:r>
                <a:rPr lang="en-US" dirty="0"/>
                <a:t> </a:t>
              </a:r>
              <a:r>
                <a:rPr lang="en-US" dirty="0" err="1"/>
                <a:t>गर्ने</a:t>
              </a:r>
              <a:endParaRPr lang="en-US" dirty="0"/>
            </a:p>
          </p:txBody>
        </p:sp>
      </p:grpSp>
      <p:sp>
        <p:nvSpPr>
          <p:cNvPr id="233" name="Use Facilitator guide to understand the overall use of slides…"/>
          <p:cNvSpPr txBox="1"/>
          <p:nvPr/>
        </p:nvSpPr>
        <p:spPr>
          <a:xfrm>
            <a:off x="559320" y="2117380"/>
            <a:ext cx="5147162" cy="332963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285750" lvl="0" indent="-285750">
              <a:lnSpc>
                <a:spcPct val="130000"/>
              </a:lnSpc>
              <a:buFont typeface="Arial"/>
              <a:buChar char="•"/>
            </a:pPr>
            <a:r>
              <a:rPr lang="en-US" dirty="0" err="1"/>
              <a:t>स्लाइडहरूको</a:t>
            </a:r>
            <a:r>
              <a:rPr lang="en-US" dirty="0"/>
              <a:t> </a:t>
            </a:r>
            <a:r>
              <a:rPr lang="en-US" dirty="0" err="1"/>
              <a:t>समग्र</a:t>
            </a:r>
            <a:r>
              <a:rPr lang="en-US" dirty="0"/>
              <a:t> </a:t>
            </a:r>
            <a:r>
              <a:rPr lang="en-US" dirty="0" err="1"/>
              <a:t>प्रयोग</a:t>
            </a:r>
            <a:r>
              <a:rPr lang="en-US" dirty="0"/>
              <a:t> </a:t>
            </a:r>
            <a:r>
              <a:rPr lang="en-US" dirty="0" err="1"/>
              <a:t>बुझ्नको</a:t>
            </a:r>
            <a:r>
              <a:rPr lang="en-US" dirty="0"/>
              <a:t> </a:t>
            </a:r>
            <a:r>
              <a:rPr lang="en-US" dirty="0" err="1"/>
              <a:t>लागि</a:t>
            </a:r>
            <a:r>
              <a:rPr lang="en-US" dirty="0"/>
              <a:t> </a:t>
            </a:r>
            <a:r>
              <a:rPr lang="en-US" dirty="0" err="1"/>
              <a:t>सहजकर्ता</a:t>
            </a:r>
            <a:r>
              <a:rPr lang="en-US" dirty="0"/>
              <a:t> </a:t>
            </a:r>
            <a:r>
              <a:rPr lang="en-US" dirty="0" err="1"/>
              <a:t>निर्देशिका</a:t>
            </a:r>
            <a:r>
              <a:rPr lang="en-US" dirty="0"/>
              <a:t> </a:t>
            </a:r>
            <a:r>
              <a:rPr lang="en-US" dirty="0" err="1"/>
              <a:t>पर्योग</a:t>
            </a:r>
            <a:r>
              <a:rPr lang="en-US" dirty="0"/>
              <a:t> </a:t>
            </a:r>
            <a:r>
              <a:rPr lang="en-US" dirty="0" err="1"/>
              <a:t>गर्नुहोस्</a:t>
            </a:r>
            <a:br>
              <a:rPr lang="en-US" dirty="0"/>
            </a:br>
            <a:endParaRPr lang="en-US" dirty="0"/>
          </a:p>
          <a:p>
            <a:pPr marL="285750" lvl="0" indent="-285750">
              <a:lnSpc>
                <a:spcPct val="130000"/>
              </a:lnSpc>
              <a:buFont typeface="Arial"/>
              <a:buChar char="•"/>
            </a:pPr>
            <a:r>
              <a:rPr lang="en-US" dirty="0" err="1"/>
              <a:t>महत्त्वपूर्ण</a:t>
            </a:r>
            <a:r>
              <a:rPr lang="en-US" dirty="0"/>
              <a:t> </a:t>
            </a:r>
            <a:r>
              <a:rPr lang="en-US" dirty="0" err="1"/>
              <a:t>स्लाइडहरूमा</a:t>
            </a:r>
            <a:r>
              <a:rPr lang="en-US" dirty="0"/>
              <a:t> </a:t>
            </a:r>
            <a:r>
              <a:rPr lang="en-US" dirty="0" err="1"/>
              <a:t>प्रशिक्षकको</a:t>
            </a:r>
            <a:r>
              <a:rPr lang="en-US" dirty="0"/>
              <a:t> </a:t>
            </a:r>
            <a:r>
              <a:rPr lang="en-US" dirty="0" err="1"/>
              <a:t>लागि</a:t>
            </a:r>
            <a:r>
              <a:rPr lang="en-US" dirty="0"/>
              <a:t> </a:t>
            </a:r>
            <a:r>
              <a:rPr lang="en-US" dirty="0" err="1"/>
              <a:t>स्लाइडहरूको</a:t>
            </a:r>
            <a:r>
              <a:rPr lang="en-US" dirty="0"/>
              <a:t> </a:t>
            </a:r>
            <a:r>
              <a:rPr lang="en-US" dirty="0" err="1"/>
              <a:t>बयान</a:t>
            </a:r>
            <a:r>
              <a:rPr lang="en-US" dirty="0"/>
              <a:t> </a:t>
            </a:r>
            <a:r>
              <a:rPr lang="en-US" dirty="0" err="1"/>
              <a:t>गर्न</a:t>
            </a:r>
            <a:r>
              <a:rPr lang="en-US" dirty="0"/>
              <a:t> </a:t>
            </a:r>
            <a:r>
              <a:rPr lang="en-US" dirty="0" err="1"/>
              <a:t>स्पिकर</a:t>
            </a:r>
            <a:r>
              <a:rPr lang="en-US" dirty="0"/>
              <a:t> </a:t>
            </a:r>
            <a:r>
              <a:rPr lang="en-US" dirty="0" err="1"/>
              <a:t>नोटहरू</a:t>
            </a:r>
            <a:r>
              <a:rPr lang="en-US" dirty="0"/>
              <a:t> </a:t>
            </a:r>
            <a:r>
              <a:rPr lang="en-US" dirty="0" err="1"/>
              <a:t>छन्</a:t>
            </a:r>
            <a:br>
              <a:rPr lang="en-US" dirty="0"/>
            </a:br>
            <a:endParaRPr lang="en-US" dirty="0"/>
          </a:p>
          <a:p>
            <a:pPr marL="285750" lvl="0" indent="-285750">
              <a:lnSpc>
                <a:spcPct val="130000"/>
              </a:lnSpc>
              <a:buFont typeface="Arial"/>
              <a:buChar char="•"/>
            </a:pPr>
            <a:r>
              <a:rPr lang="en-US" dirty="0" err="1"/>
              <a:t>प्रत्येक</a:t>
            </a:r>
            <a:r>
              <a:rPr lang="en-US" dirty="0"/>
              <a:t> </a:t>
            </a:r>
            <a:r>
              <a:rPr lang="en-US" dirty="0" err="1"/>
              <a:t>सत्रको</a:t>
            </a:r>
            <a:r>
              <a:rPr lang="en-US" dirty="0"/>
              <a:t> </a:t>
            </a:r>
            <a:r>
              <a:rPr lang="en-US" dirty="0" err="1"/>
              <a:t>अन्त्यमा</a:t>
            </a:r>
            <a:r>
              <a:rPr lang="en-US" dirty="0"/>
              <a:t> </a:t>
            </a:r>
            <a:r>
              <a:rPr lang="en-US" dirty="0" err="1"/>
              <a:t>सत्रको</a:t>
            </a:r>
            <a:r>
              <a:rPr lang="en-US" dirty="0"/>
              <a:t> </a:t>
            </a:r>
            <a:r>
              <a:rPr lang="en-US" dirty="0" err="1"/>
              <a:t>बुझाई</a:t>
            </a:r>
            <a:r>
              <a:rPr lang="en-US" dirty="0"/>
              <a:t> </a:t>
            </a:r>
            <a:r>
              <a:rPr lang="en-US" dirty="0" err="1"/>
              <a:t>जाँच</a:t>
            </a:r>
            <a:r>
              <a:rPr lang="en-US" dirty="0"/>
              <a:t> </a:t>
            </a:r>
            <a:r>
              <a:rPr lang="en-US" dirty="0" err="1"/>
              <a:t>गर्न</a:t>
            </a:r>
            <a:r>
              <a:rPr lang="en-US" dirty="0"/>
              <a:t> </a:t>
            </a:r>
            <a:r>
              <a:rPr lang="en-US" dirty="0" err="1"/>
              <a:t>सहजकर्ता</a:t>
            </a:r>
            <a:r>
              <a:rPr lang="en-US" dirty="0"/>
              <a:t> </a:t>
            </a:r>
            <a:r>
              <a:rPr lang="en-US" dirty="0" err="1"/>
              <a:t>निर्देशिकाबाट</a:t>
            </a:r>
            <a:r>
              <a:rPr lang="en-US" dirty="0"/>
              <a:t> </a:t>
            </a:r>
            <a:r>
              <a:rPr lang="en-US" dirty="0" err="1"/>
              <a:t>स्व-आँकलन</a:t>
            </a:r>
            <a:r>
              <a:rPr lang="en-US" dirty="0"/>
              <a:t> </a:t>
            </a:r>
            <a:r>
              <a:rPr lang="en-US" dirty="0" err="1"/>
              <a:t>प्रयोग</a:t>
            </a:r>
            <a:r>
              <a:rPr lang="en-US" dirty="0"/>
              <a:t> </a:t>
            </a:r>
            <a:r>
              <a:rPr lang="en-US" dirty="0" err="1"/>
              <a:t>गर्नुहोस्</a:t>
            </a:r>
            <a:endParaRPr lang="en-US" dirty="0"/>
          </a:p>
        </p:txBody>
      </p:sp>
      <p:pic>
        <p:nvPicPr>
          <p:cNvPr id="23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104543" y="2298796"/>
            <a:ext cx="5731919" cy="2966795"/>
          </a:xfrm>
          <a:prstGeom prst="rect">
            <a:avLst/>
          </a:prstGeom>
          <a:ln w="12700">
            <a:miter lim="400000"/>
          </a:ln>
        </p:spPr>
      </p:pic>
      <p:grpSp>
        <p:nvGrpSpPr>
          <p:cNvPr id="240" name="Group"/>
          <p:cNvGrpSpPr/>
          <p:nvPr/>
        </p:nvGrpSpPr>
        <p:grpSpPr>
          <a:xfrm>
            <a:off x="129598" y="6291160"/>
            <a:ext cx="2186796" cy="453472"/>
            <a:chOff x="0" y="0"/>
            <a:chExt cx="2186795" cy="453471"/>
          </a:xfrm>
        </p:grpSpPr>
        <p:pic>
          <p:nvPicPr>
            <p:cNvPr id="235" name="Picture 3" descr="Picture 3"/>
            <p:cNvPicPr>
              <a:picLocks noChangeAspect="1"/>
            </p:cNvPicPr>
            <p:nvPr/>
          </p:nvPicPr>
          <p:blipFill>
            <a:blip r:embed="rId3"/>
            <a:stretch>
              <a:fillRect/>
            </a:stretch>
          </p:blipFill>
          <p:spPr>
            <a:xfrm>
              <a:off x="0" y="52289"/>
              <a:ext cx="452431" cy="348893"/>
            </a:xfrm>
            <a:prstGeom prst="rect">
              <a:avLst/>
            </a:prstGeom>
            <a:ln w="12700" cap="flat">
              <a:noFill/>
              <a:miter lim="400000"/>
            </a:ln>
            <a:effectLst/>
          </p:spPr>
        </p:pic>
        <p:pic>
          <p:nvPicPr>
            <p:cNvPr id="236" name="Picture 5" descr="Picture 5"/>
            <p:cNvPicPr>
              <a:picLocks noChangeAspect="1"/>
            </p:cNvPicPr>
            <p:nvPr/>
          </p:nvPicPr>
          <p:blipFill>
            <a:blip r:embed="rId4"/>
            <a:stretch>
              <a:fillRect/>
            </a:stretch>
          </p:blipFill>
          <p:spPr>
            <a:xfrm>
              <a:off x="1806552" y="52289"/>
              <a:ext cx="380244" cy="348893"/>
            </a:xfrm>
            <a:prstGeom prst="rect">
              <a:avLst/>
            </a:prstGeom>
            <a:ln w="12700" cap="flat">
              <a:noFill/>
              <a:miter lim="400000"/>
            </a:ln>
            <a:effectLst/>
          </p:spPr>
        </p:pic>
        <p:sp>
          <p:nvSpPr>
            <p:cNvPr id="237"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238"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239" name="ministry-and-health-family-welfare.png" descr="ministry-and-health-family-welfare.png"/>
            <p:cNvPicPr>
              <a:picLocks noChangeAspect="1"/>
            </p:cNvPicPr>
            <p:nvPr/>
          </p:nvPicPr>
          <p:blipFill>
            <a:blip r:embed="rId5"/>
            <a:stretch>
              <a:fillRect/>
            </a:stretch>
          </p:blipFill>
          <p:spPr>
            <a:xfrm>
              <a:off x="620183" y="-1"/>
              <a:ext cx="933831" cy="453473"/>
            </a:xfrm>
            <a:prstGeom prst="rect">
              <a:avLst/>
            </a:prstGeom>
            <a:ln w="12700" cap="flat">
              <a:noFill/>
              <a:miter lim="400000"/>
            </a:ln>
            <a:effectLst/>
          </p:spPr>
        </p:pic>
      </p:grpSp>
      <p:sp>
        <p:nvSpPr>
          <p:cNvPr id="241" name="5"/>
          <p:cNvSpPr txBox="1"/>
          <p:nvPr/>
        </p:nvSpPr>
        <p:spPr>
          <a:xfrm>
            <a:off x="11804553" y="6383836"/>
            <a:ext cx="241438" cy="36082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33">
                                            <p:bg/>
                                          </p:spTgt>
                                        </p:tgtEl>
                                        <p:attrNameLst>
                                          <p:attrName>style.visibility</p:attrName>
                                        </p:attrNameLst>
                                      </p:cBhvr>
                                      <p:to>
                                        <p:strVal val="visible"/>
                                      </p:to>
                                    </p:set>
                                  </p:childTnLst>
                                </p:cTn>
                              </p:par>
                              <p:par>
                                <p:cTn id="19" presetID="1" presetClass="entr" presetSubtype="0" fill="hold" grpId="4" nodeType="withEffect">
                                  <p:stCondLst>
                                    <p:cond delay="0"/>
                                  </p:stCondLst>
                                  <p:iterate>
                                    <p:tmAbs val="0"/>
                                  </p:iterate>
                                  <p:childTnLst>
                                    <p:set>
                                      <p:cBhvr>
                                        <p:cTn id="20" fill="hold"/>
                                        <p:tgtEl>
                                          <p:spTgt spid="233">
                                            <p:txEl>
                                              <p:pRg st="0" end="0"/>
                                            </p:txEl>
                                          </p:spTgt>
                                        </p:tgtEl>
                                        <p:attrNameLst>
                                          <p:attrName>style.visibility</p:attrName>
                                        </p:attrNameLst>
                                      </p:cBhvr>
                                      <p:to>
                                        <p:strVal val="visible"/>
                                      </p:to>
                                    </p:set>
                                  </p:childTnLst>
                                </p:cTn>
                              </p:par>
                              <p:par>
                                <p:cTn id="21" presetID="1" presetClass="entr" presetSubtype="0" fill="hold" grpId="4" nodeType="withEffect">
                                  <p:stCondLst>
                                    <p:cond delay="0"/>
                                  </p:stCondLst>
                                  <p:iterate>
                                    <p:tmAbs val="0"/>
                                  </p:iterate>
                                  <p:childTnLst>
                                    <p:set>
                                      <p:cBhvr>
                                        <p:cTn id="22" fill="hold"/>
                                        <p:tgtEl>
                                          <p:spTgt spid="233">
                                            <p:txEl>
                                              <p:pRg st="1" end="1"/>
                                            </p:txEl>
                                          </p:spTgt>
                                        </p:tgtEl>
                                        <p:attrNameLst>
                                          <p:attrName>style.visibility</p:attrName>
                                        </p:attrNameLst>
                                      </p:cBhvr>
                                      <p:to>
                                        <p:strVal val="visible"/>
                                      </p:to>
                                    </p:set>
                                  </p:childTnLst>
                                </p:cTn>
                              </p:par>
                              <p:par>
                                <p:cTn id="23" presetID="1" presetClass="entr" presetSubtype="0" fill="hold" grpId="4" nodeType="withEffect">
                                  <p:stCondLst>
                                    <p:cond delay="0"/>
                                  </p:stCondLst>
                                  <p:iterate>
                                    <p:tmAbs val="0"/>
                                  </p:iterate>
                                  <p:childTnLst>
                                    <p:set>
                                      <p:cBhvr>
                                        <p:cTn id="24" fill="hold"/>
                                        <p:tgtEl>
                                          <p:spTgt spid="2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3" animBg="1" advAuto="0"/>
      <p:bldP spid="232" grpId="1" animBg="1" advAuto="0"/>
      <p:bldP spid="233" grpId="4" build="p" bldLvl="5" animBg="1" advAuto="0"/>
      <p:bldP spid="234"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 name="Group"/>
          <p:cNvGrpSpPr/>
          <p:nvPr/>
        </p:nvGrpSpPr>
        <p:grpSpPr>
          <a:xfrm>
            <a:off x="129598" y="6278460"/>
            <a:ext cx="2186796" cy="453472"/>
            <a:chOff x="0" y="0"/>
            <a:chExt cx="2186795" cy="453471"/>
          </a:xfrm>
        </p:grpSpPr>
        <p:pic>
          <p:nvPicPr>
            <p:cNvPr id="243" name="Picture 3" descr="Picture 3"/>
            <p:cNvPicPr>
              <a:picLocks noChangeAspect="1"/>
            </p:cNvPicPr>
            <p:nvPr/>
          </p:nvPicPr>
          <p:blipFill>
            <a:blip r:embed="rId2"/>
            <a:stretch>
              <a:fillRect/>
            </a:stretch>
          </p:blipFill>
          <p:spPr>
            <a:xfrm>
              <a:off x="0" y="52289"/>
              <a:ext cx="452431" cy="348893"/>
            </a:xfrm>
            <a:prstGeom prst="rect">
              <a:avLst/>
            </a:prstGeom>
            <a:ln w="12700" cap="flat">
              <a:noFill/>
              <a:miter lim="400000"/>
            </a:ln>
            <a:effectLst/>
          </p:spPr>
        </p:pic>
        <p:pic>
          <p:nvPicPr>
            <p:cNvPr id="244" name="Picture 5" descr="Picture 5"/>
            <p:cNvPicPr>
              <a:picLocks noChangeAspect="1"/>
            </p:cNvPicPr>
            <p:nvPr/>
          </p:nvPicPr>
          <p:blipFill>
            <a:blip r:embed="rId3"/>
            <a:stretch>
              <a:fillRect/>
            </a:stretch>
          </p:blipFill>
          <p:spPr>
            <a:xfrm>
              <a:off x="1806552" y="52289"/>
              <a:ext cx="380244" cy="348893"/>
            </a:xfrm>
            <a:prstGeom prst="rect">
              <a:avLst/>
            </a:prstGeom>
            <a:ln w="12700" cap="flat">
              <a:noFill/>
              <a:miter lim="400000"/>
            </a:ln>
            <a:effectLst/>
          </p:spPr>
        </p:pic>
        <p:sp>
          <p:nvSpPr>
            <p:cNvPr id="245"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246"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247" name="ministry-and-health-family-welfare.png" descr="ministry-and-health-family-welfare.png"/>
            <p:cNvPicPr>
              <a:picLocks noChangeAspect="1"/>
            </p:cNvPicPr>
            <p:nvPr/>
          </p:nvPicPr>
          <p:blipFill>
            <a:blip r:embed="rId4"/>
            <a:stretch>
              <a:fillRect/>
            </a:stretch>
          </p:blipFill>
          <p:spPr>
            <a:xfrm>
              <a:off x="620183" y="-1"/>
              <a:ext cx="933831" cy="453473"/>
            </a:xfrm>
            <a:prstGeom prst="rect">
              <a:avLst/>
            </a:prstGeom>
            <a:ln w="12700" cap="flat">
              <a:noFill/>
              <a:miter lim="400000"/>
            </a:ln>
            <a:effectLst/>
          </p:spPr>
        </p:pic>
      </p:grpSp>
      <p:sp>
        <p:nvSpPr>
          <p:cNvPr id="249" name="Rounded Rectangle"/>
          <p:cNvSpPr/>
          <p:nvPr/>
        </p:nvSpPr>
        <p:spPr>
          <a:xfrm>
            <a:off x="1605152" y="193304"/>
            <a:ext cx="8981696"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250" name="HOW TO USE PRESENTATION"/>
          <p:cNvSpPr txBox="1"/>
          <p:nvPr/>
        </p:nvSpPr>
        <p:spPr>
          <a:xfrm>
            <a:off x="1607592" y="296657"/>
            <a:ext cx="8976816" cy="779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defTabSz="825500">
              <a:defRPr sz="4400"/>
            </a:lvl1pPr>
          </a:lstStyle>
          <a:p>
            <a:r>
              <a:rPr lang="en-US" dirty="0" err="1"/>
              <a:t>पाँचको</a:t>
            </a:r>
            <a:r>
              <a:rPr lang="en-US" dirty="0"/>
              <a:t> </a:t>
            </a:r>
            <a:r>
              <a:rPr lang="en-US" dirty="0" err="1"/>
              <a:t>गोजी</a:t>
            </a:r>
            <a:r>
              <a:rPr lang="en-US" dirty="0"/>
              <a:t> </a:t>
            </a:r>
            <a:r>
              <a:rPr lang="en-US" dirty="0" err="1"/>
              <a:t>पुस्तिका</a:t>
            </a:r>
            <a:r>
              <a:rPr lang="en-US" dirty="0"/>
              <a:t> </a:t>
            </a:r>
            <a:r>
              <a:rPr lang="en-US" dirty="0" err="1"/>
              <a:t>कसरी</a:t>
            </a:r>
            <a:r>
              <a:rPr lang="en-US" dirty="0"/>
              <a:t> </a:t>
            </a:r>
            <a:r>
              <a:rPr lang="en-US" dirty="0" err="1"/>
              <a:t>प्रयोग</a:t>
            </a:r>
            <a:r>
              <a:rPr lang="en-US" dirty="0"/>
              <a:t> </a:t>
            </a:r>
            <a:r>
              <a:rPr lang="en-US" dirty="0" err="1"/>
              <a:t>गर्ने</a:t>
            </a:r>
            <a:endParaRPr lang="en-US" dirty="0"/>
          </a:p>
        </p:txBody>
      </p:sp>
      <p:grpSp>
        <p:nvGrpSpPr>
          <p:cNvPr id="253" name="Group"/>
          <p:cNvGrpSpPr/>
          <p:nvPr/>
        </p:nvGrpSpPr>
        <p:grpSpPr>
          <a:xfrm>
            <a:off x="528724" y="1223260"/>
            <a:ext cx="3550637" cy="4941735"/>
            <a:chOff x="0" y="0"/>
            <a:chExt cx="3550636" cy="4941733"/>
          </a:xfrm>
        </p:grpSpPr>
        <p:sp>
          <p:nvSpPr>
            <p:cNvPr id="251" name="Rectangle"/>
            <p:cNvSpPr/>
            <p:nvPr/>
          </p:nvSpPr>
          <p:spPr>
            <a:xfrm>
              <a:off x="0" y="0"/>
              <a:ext cx="3550636" cy="4941733"/>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52" name="Screenshot 2020-03-30 at 1.31.51 AM.png"/>
            <p:cNvPicPr>
              <a:picLocks noChangeAspect="1"/>
            </p:cNvPicPr>
            <p:nvPr/>
          </p:nvPicPr>
          <p:blipFill>
            <a:blip r:embed="rId5">
              <a:extLst>
                <a:ext uri="{28A0092B-C50C-407E-A947-70E740481C1C}">
                  <a14:useLocalDpi xmlns:a14="http://schemas.microsoft.com/office/drawing/2010/main" val="0"/>
                </a:ext>
              </a:extLst>
            </a:blip>
            <a:srcRect/>
            <a:stretch/>
          </p:blipFill>
          <p:spPr>
            <a:xfrm>
              <a:off x="109445" y="95006"/>
              <a:ext cx="3331745" cy="4751720"/>
            </a:xfrm>
            <a:prstGeom prst="rect">
              <a:avLst/>
            </a:prstGeom>
            <a:ln w="12700" cap="flat">
              <a:noFill/>
              <a:miter lim="400000"/>
            </a:ln>
            <a:effectLst/>
          </p:spPr>
        </p:pic>
      </p:grpSp>
      <p:grpSp>
        <p:nvGrpSpPr>
          <p:cNvPr id="258" name="Group"/>
          <p:cNvGrpSpPr/>
          <p:nvPr/>
        </p:nvGrpSpPr>
        <p:grpSpPr>
          <a:xfrm>
            <a:off x="3691211" y="1698990"/>
            <a:ext cx="2039490" cy="1024336"/>
            <a:chOff x="-1" y="-11961"/>
            <a:chExt cx="2039489" cy="1024334"/>
          </a:xfrm>
        </p:grpSpPr>
        <p:sp>
          <p:nvSpPr>
            <p:cNvPr id="254" name="Line"/>
            <p:cNvSpPr/>
            <p:nvPr/>
          </p:nvSpPr>
          <p:spPr>
            <a:xfrm flipV="1">
              <a:off x="1274585" y="552857"/>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55" name="Rounded Rectangle"/>
            <p:cNvSpPr/>
            <p:nvPr/>
          </p:nvSpPr>
          <p:spPr>
            <a:xfrm flipH="1">
              <a:off x="509684" y="0"/>
              <a:ext cx="1529804" cy="622409"/>
            </a:xfrm>
            <a:prstGeom prst="roundRect">
              <a:avLst>
                <a:gd name="adj" fmla="val 30607"/>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56" name="Line"/>
            <p:cNvSpPr/>
            <p:nvPr/>
          </p:nvSpPr>
          <p:spPr>
            <a:xfrm flipH="1" flipV="1">
              <a:off x="-1" y="1012372"/>
              <a:ext cx="1284301"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57" name="Used on the phone by the FLW"/>
            <p:cNvSpPr txBox="1"/>
            <p:nvPr/>
          </p:nvSpPr>
          <p:spPr>
            <a:xfrm>
              <a:off x="636476" y="-11961"/>
              <a:ext cx="1280260" cy="646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defTabSz="825500">
                <a:defRPr sz="1400"/>
              </a:lvl1pPr>
            </a:lstStyle>
            <a:p>
              <a:r>
                <a:rPr lang="en-US" dirty="0"/>
                <a:t>FLW </a:t>
              </a:r>
              <a:r>
                <a:rPr lang="en-US" dirty="0" err="1"/>
                <a:t>द्वारा</a:t>
              </a:r>
              <a:r>
                <a:rPr lang="en-US" dirty="0"/>
                <a:t> </a:t>
              </a:r>
              <a:r>
                <a:rPr lang="en-US" dirty="0" err="1"/>
                <a:t>फोनमा</a:t>
              </a:r>
              <a:r>
                <a:rPr lang="en-US" dirty="0"/>
                <a:t> </a:t>
              </a:r>
              <a:r>
                <a:rPr lang="en-US" dirty="0" err="1"/>
                <a:t>प्रयोग</a:t>
              </a:r>
              <a:r>
                <a:rPr lang="en-US" dirty="0"/>
                <a:t> </a:t>
              </a:r>
              <a:r>
                <a:rPr lang="en-US" dirty="0" err="1"/>
                <a:t>गरिने</a:t>
              </a:r>
              <a:endParaRPr dirty="0"/>
            </a:p>
          </p:txBody>
        </p:sp>
      </p:grpSp>
      <p:grpSp>
        <p:nvGrpSpPr>
          <p:cNvPr id="263" name="Group"/>
          <p:cNvGrpSpPr/>
          <p:nvPr/>
        </p:nvGrpSpPr>
        <p:grpSpPr>
          <a:xfrm>
            <a:off x="3663548" y="3263591"/>
            <a:ext cx="2398667" cy="850449"/>
            <a:chOff x="-1" y="0"/>
            <a:chExt cx="2398666" cy="850448"/>
          </a:xfrm>
        </p:grpSpPr>
        <p:sp>
          <p:nvSpPr>
            <p:cNvPr id="259" name="Line"/>
            <p:cNvSpPr/>
            <p:nvPr/>
          </p:nvSpPr>
          <p:spPr>
            <a:xfrm flipV="1">
              <a:off x="1209769" y="387794"/>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60" name="Rounded Rectangle"/>
            <p:cNvSpPr/>
            <p:nvPr/>
          </p:nvSpPr>
          <p:spPr>
            <a:xfrm flipH="1">
              <a:off x="547784" y="0"/>
              <a:ext cx="1850881" cy="609709"/>
            </a:xfrm>
            <a:prstGeom prst="roundRect">
              <a:avLst>
                <a:gd name="adj" fmla="val 31244"/>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61" name="Line"/>
            <p:cNvSpPr/>
            <p:nvPr/>
          </p:nvSpPr>
          <p:spPr>
            <a:xfrm flipH="1" flipV="1">
              <a:off x="-1" y="850447"/>
              <a:ext cx="1223748"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62" name="The  Index can be navigated to the page"/>
            <p:cNvSpPr txBox="1"/>
            <p:nvPr/>
          </p:nvSpPr>
          <p:spPr>
            <a:xfrm>
              <a:off x="638857" y="89412"/>
              <a:ext cx="1672517" cy="4308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defTabSz="825500">
                <a:defRPr sz="1400"/>
              </a:lvl1pPr>
            </a:lstStyle>
            <a:p>
              <a:r>
                <a:rPr lang="en-US" dirty="0" err="1"/>
                <a:t>सूचकलाई</a:t>
              </a:r>
              <a:r>
                <a:rPr lang="en-US" dirty="0"/>
                <a:t> </a:t>
              </a:r>
              <a:r>
                <a:rPr lang="en-US" dirty="0" err="1"/>
                <a:t>पृष्ठमा</a:t>
              </a:r>
              <a:r>
                <a:rPr lang="en-US" dirty="0"/>
                <a:t> </a:t>
              </a:r>
              <a:r>
                <a:rPr lang="en-US" dirty="0" err="1"/>
                <a:t>नेभिगेट</a:t>
              </a:r>
              <a:r>
                <a:rPr lang="en-US" dirty="0"/>
                <a:t> </a:t>
              </a:r>
              <a:r>
                <a:rPr lang="en-US" dirty="0" err="1"/>
                <a:t>गर्न</a:t>
              </a:r>
              <a:r>
                <a:rPr lang="en-US" dirty="0"/>
                <a:t> </a:t>
              </a:r>
              <a:r>
                <a:rPr lang="en-US" dirty="0" err="1"/>
                <a:t>सकिन्छ</a:t>
              </a:r>
              <a:endParaRPr lang="en-US" dirty="0"/>
            </a:p>
          </p:txBody>
        </p:sp>
      </p:grpSp>
      <p:grpSp>
        <p:nvGrpSpPr>
          <p:cNvPr id="268" name="Group"/>
          <p:cNvGrpSpPr/>
          <p:nvPr/>
        </p:nvGrpSpPr>
        <p:grpSpPr>
          <a:xfrm>
            <a:off x="3491087" y="4659357"/>
            <a:ext cx="2743590" cy="888193"/>
            <a:chOff x="0" y="0"/>
            <a:chExt cx="2743589" cy="888192"/>
          </a:xfrm>
        </p:grpSpPr>
        <p:sp>
          <p:nvSpPr>
            <p:cNvPr id="264" name="Line"/>
            <p:cNvSpPr/>
            <p:nvPr/>
          </p:nvSpPr>
          <p:spPr>
            <a:xfrm flipV="1">
              <a:off x="1535266" y="428676"/>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65" name="Rounded Rectangle"/>
            <p:cNvSpPr/>
            <p:nvPr/>
          </p:nvSpPr>
          <p:spPr>
            <a:xfrm flipH="1">
              <a:off x="537827" y="0"/>
              <a:ext cx="2205762" cy="601028"/>
            </a:xfrm>
            <a:prstGeom prst="roundRect">
              <a:avLst>
                <a:gd name="adj" fmla="val 31696"/>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66" name="Line"/>
            <p:cNvSpPr/>
            <p:nvPr/>
          </p:nvSpPr>
          <p:spPr>
            <a:xfrm flipH="1" flipV="1">
              <a:off x="0" y="886048"/>
              <a:ext cx="1555204"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67" name="Five important points on How to Do"/>
            <p:cNvSpPr txBox="1"/>
            <p:nvPr/>
          </p:nvSpPr>
          <p:spPr>
            <a:xfrm>
              <a:off x="693240" y="85071"/>
              <a:ext cx="1894936" cy="43088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defTabSz="825500">
                <a:defRPr sz="1400"/>
              </a:lvl1pPr>
            </a:lstStyle>
            <a:p>
              <a:r>
                <a:rPr lang="en-US" dirty="0" err="1"/>
                <a:t>कसरी</a:t>
              </a:r>
              <a:r>
                <a:rPr lang="en-US" dirty="0"/>
                <a:t> </a:t>
              </a:r>
              <a:r>
                <a:rPr lang="en-US" dirty="0" err="1"/>
                <a:t>गर्ने</a:t>
              </a:r>
              <a:r>
                <a:rPr lang="en-US" dirty="0"/>
                <a:t> </a:t>
              </a:r>
              <a:r>
                <a:rPr lang="en-US" dirty="0" err="1"/>
                <a:t>भन्नेमा</a:t>
              </a:r>
              <a:r>
                <a:rPr lang="en-US" dirty="0"/>
                <a:t> </a:t>
              </a:r>
              <a:r>
                <a:rPr lang="en-US" dirty="0" err="1"/>
                <a:t>पाँच</a:t>
              </a:r>
              <a:r>
                <a:rPr lang="en-US" dirty="0"/>
                <a:t> </a:t>
              </a:r>
              <a:r>
                <a:rPr lang="en-US" dirty="0" err="1"/>
                <a:t>महत्त्वपूर्ण</a:t>
              </a:r>
              <a:r>
                <a:rPr lang="en-US" dirty="0"/>
                <a:t> </a:t>
              </a:r>
              <a:r>
                <a:rPr lang="en-US" dirty="0" err="1"/>
                <a:t>बुँदाहरू</a:t>
              </a:r>
              <a:endParaRPr lang="en-US" dirty="0"/>
            </a:p>
          </p:txBody>
        </p:sp>
      </p:grpSp>
      <p:grpSp>
        <p:nvGrpSpPr>
          <p:cNvPr id="271" name="Group"/>
          <p:cNvGrpSpPr/>
          <p:nvPr/>
        </p:nvGrpSpPr>
        <p:grpSpPr>
          <a:xfrm>
            <a:off x="8038817" y="1295428"/>
            <a:ext cx="3550637" cy="4941734"/>
            <a:chOff x="0" y="0"/>
            <a:chExt cx="3550636" cy="4941733"/>
          </a:xfrm>
        </p:grpSpPr>
        <p:sp>
          <p:nvSpPr>
            <p:cNvPr id="269" name="Rectangle"/>
            <p:cNvSpPr/>
            <p:nvPr/>
          </p:nvSpPr>
          <p:spPr>
            <a:xfrm>
              <a:off x="0" y="0"/>
              <a:ext cx="3550636" cy="4941733"/>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70" name="Screenshot 2020-03-30 at 1.36.06 AM.png"/>
            <p:cNvPicPr>
              <a:picLocks noChangeAspect="1"/>
            </p:cNvPicPr>
            <p:nvPr/>
          </p:nvPicPr>
          <p:blipFill>
            <a:blip r:embed="rId6">
              <a:extLst>
                <a:ext uri="{28A0092B-C50C-407E-A947-70E740481C1C}">
                  <a14:useLocalDpi xmlns:a14="http://schemas.microsoft.com/office/drawing/2010/main" val="0"/>
                </a:ext>
              </a:extLst>
            </a:blip>
            <a:srcRect/>
            <a:stretch/>
          </p:blipFill>
          <p:spPr>
            <a:xfrm>
              <a:off x="119414" y="94974"/>
              <a:ext cx="3311803" cy="4751719"/>
            </a:xfrm>
            <a:prstGeom prst="rect">
              <a:avLst/>
            </a:prstGeom>
            <a:ln w="12700" cap="flat">
              <a:noFill/>
              <a:miter lim="400000"/>
            </a:ln>
            <a:effectLst/>
          </p:spPr>
        </p:pic>
      </p:grpSp>
      <p:grpSp>
        <p:nvGrpSpPr>
          <p:cNvPr id="277" name="Group"/>
          <p:cNvGrpSpPr/>
          <p:nvPr/>
        </p:nvGrpSpPr>
        <p:grpSpPr>
          <a:xfrm>
            <a:off x="6274042" y="1705900"/>
            <a:ext cx="2066458" cy="1012374"/>
            <a:chOff x="0" y="0"/>
            <a:chExt cx="2066456" cy="1012373"/>
          </a:xfrm>
        </p:grpSpPr>
        <p:grpSp>
          <p:nvGrpSpPr>
            <p:cNvPr id="274" name="Group"/>
            <p:cNvGrpSpPr/>
            <p:nvPr/>
          </p:nvGrpSpPr>
          <p:grpSpPr>
            <a:xfrm flipH="1">
              <a:off x="782156" y="552857"/>
              <a:ext cx="1284300" cy="459516"/>
              <a:chOff x="0" y="0"/>
              <a:chExt cx="1284299" cy="459515"/>
            </a:xfrm>
          </p:grpSpPr>
          <p:sp>
            <p:nvSpPr>
              <p:cNvPr id="272" name="Line"/>
              <p:cNvSpPr/>
              <p:nvPr/>
            </p:nvSpPr>
            <p:spPr>
              <a:xfrm flipV="1">
                <a:off x="1274585" y="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73" name="Line"/>
              <p:cNvSpPr/>
              <p:nvPr/>
            </p:nvSpPr>
            <p:spPr>
              <a:xfrm flipH="1" flipV="1">
                <a:off x="-1" y="459515"/>
                <a:ext cx="1284301"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sp>
          <p:nvSpPr>
            <p:cNvPr id="275" name="Rounded Rectangle"/>
            <p:cNvSpPr/>
            <p:nvPr/>
          </p:nvSpPr>
          <p:spPr>
            <a:xfrm flipH="1">
              <a:off x="0" y="0"/>
              <a:ext cx="1529804" cy="622409"/>
            </a:xfrm>
            <a:prstGeom prst="roundRect">
              <a:avLst>
                <a:gd name="adj" fmla="val 30607"/>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76" name="Five things to remember"/>
            <p:cNvSpPr txBox="1"/>
            <p:nvPr/>
          </p:nvSpPr>
          <p:spPr>
            <a:xfrm>
              <a:off x="122751" y="95761"/>
              <a:ext cx="1284301" cy="43088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defTabSz="825500">
                <a:defRPr sz="1400"/>
              </a:lvl1pPr>
            </a:lstStyle>
            <a:p>
              <a:r>
                <a:rPr lang="en-US" dirty="0" err="1"/>
                <a:t>सम्झनुपर्ने</a:t>
              </a:r>
              <a:r>
                <a:rPr lang="en-US" dirty="0"/>
                <a:t> </a:t>
              </a:r>
              <a:r>
                <a:rPr lang="en-US" dirty="0" err="1"/>
                <a:t>पाँच</a:t>
              </a:r>
              <a:r>
                <a:rPr lang="en-US" dirty="0"/>
                <a:t> </a:t>
              </a:r>
              <a:r>
                <a:rPr lang="en-US" dirty="0" err="1"/>
                <a:t>कुराहरू</a:t>
              </a:r>
              <a:r>
                <a:rPr lang="en-US" dirty="0"/>
                <a:t> </a:t>
              </a:r>
            </a:p>
          </p:txBody>
        </p:sp>
      </p:grpSp>
      <p:grpSp>
        <p:nvGrpSpPr>
          <p:cNvPr id="283" name="Group"/>
          <p:cNvGrpSpPr/>
          <p:nvPr/>
        </p:nvGrpSpPr>
        <p:grpSpPr>
          <a:xfrm>
            <a:off x="6157479" y="3258539"/>
            <a:ext cx="2252769" cy="1015512"/>
            <a:chOff x="0" y="0"/>
            <a:chExt cx="2252768" cy="1015511"/>
          </a:xfrm>
        </p:grpSpPr>
        <p:grpSp>
          <p:nvGrpSpPr>
            <p:cNvPr id="280" name="Group"/>
            <p:cNvGrpSpPr/>
            <p:nvPr/>
          </p:nvGrpSpPr>
          <p:grpSpPr>
            <a:xfrm flipH="1">
              <a:off x="1029020" y="552857"/>
              <a:ext cx="1223748" cy="462654"/>
              <a:chOff x="0" y="0"/>
              <a:chExt cx="1223746" cy="462653"/>
            </a:xfrm>
          </p:grpSpPr>
          <p:sp>
            <p:nvSpPr>
              <p:cNvPr id="278" name="Line"/>
              <p:cNvSpPr/>
              <p:nvPr/>
            </p:nvSpPr>
            <p:spPr>
              <a:xfrm flipV="1">
                <a:off x="1209769" y="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79" name="Line"/>
              <p:cNvSpPr/>
              <p:nvPr/>
            </p:nvSpPr>
            <p:spPr>
              <a:xfrm flipH="1" flipV="1">
                <a:off x="-1" y="462653"/>
                <a:ext cx="1223748"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sp>
          <p:nvSpPr>
            <p:cNvPr id="281" name="Rounded Rectangle"/>
            <p:cNvSpPr/>
            <p:nvPr/>
          </p:nvSpPr>
          <p:spPr>
            <a:xfrm flipH="1">
              <a:off x="0" y="0"/>
              <a:ext cx="1850881" cy="609709"/>
            </a:xfrm>
            <a:prstGeom prst="roundRect">
              <a:avLst>
                <a:gd name="adj" fmla="val 31244"/>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82" name="Handy reference for the FLW"/>
            <p:cNvSpPr txBox="1"/>
            <p:nvPr/>
          </p:nvSpPr>
          <p:spPr>
            <a:xfrm>
              <a:off x="91073" y="89410"/>
              <a:ext cx="1672517" cy="43088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defTabSz="825500">
                <a:defRPr sz="1400"/>
              </a:lvl1pPr>
            </a:lstStyle>
            <a:p>
              <a:r>
                <a:rPr lang="en-US" dirty="0"/>
                <a:t>FLW </a:t>
              </a:r>
              <a:r>
                <a:rPr lang="en-US" dirty="0" err="1"/>
                <a:t>को</a:t>
              </a:r>
              <a:r>
                <a:rPr lang="en-US" dirty="0"/>
                <a:t> </a:t>
              </a:r>
              <a:r>
                <a:rPr lang="en-US" dirty="0" err="1"/>
                <a:t>लागि</a:t>
              </a:r>
              <a:r>
                <a:rPr lang="en-US" dirty="0"/>
                <a:t> </a:t>
              </a:r>
              <a:r>
                <a:rPr lang="en-US" dirty="0" err="1"/>
                <a:t>हाते</a:t>
              </a:r>
              <a:r>
                <a:rPr lang="en-US" dirty="0"/>
                <a:t> </a:t>
              </a:r>
              <a:r>
                <a:rPr lang="en-US" dirty="0" err="1"/>
                <a:t>सन्दर्भ</a:t>
              </a:r>
              <a:endParaRPr lang="en-US" dirty="0"/>
            </a:p>
          </p:txBody>
        </p:sp>
      </p:grpSp>
      <p:sp>
        <p:nvSpPr>
          <p:cNvPr id="284" name="6"/>
          <p:cNvSpPr txBox="1"/>
          <p:nvPr/>
        </p:nvSpPr>
        <p:spPr>
          <a:xfrm>
            <a:off x="11804553" y="6383836"/>
            <a:ext cx="241438" cy="36082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6</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53"/>
                                        </p:tgtEl>
                                        <p:attrNameLst>
                                          <p:attrName>style.visibility</p:attrName>
                                        </p:attrNameLst>
                                      </p:cBhvr>
                                      <p:to>
                                        <p:strVal val="visible"/>
                                      </p:to>
                                    </p:set>
                                    <p:animEffect transition="in" filter="dissolve">
                                      <p:cBhvr>
                                        <p:cTn id="7" dur="10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5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26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26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fill="hold" grpId="5" nodeType="clickEffect">
                                  <p:stCondLst>
                                    <p:cond delay="0"/>
                                  </p:stCondLst>
                                  <p:iterate>
                                    <p:tmAbs val="0"/>
                                  </p:iterate>
                                  <p:childTnLst>
                                    <p:set>
                                      <p:cBhvr>
                                        <p:cTn id="23" fill="hold"/>
                                        <p:tgtEl>
                                          <p:spTgt spid="271"/>
                                        </p:tgtEl>
                                        <p:attrNameLst>
                                          <p:attrName>style.visibility</p:attrName>
                                        </p:attrNameLst>
                                      </p:cBhvr>
                                      <p:to>
                                        <p:strVal val="visible"/>
                                      </p:to>
                                    </p:set>
                                    <p:animEffect transition="in" filter="dissolve">
                                      <p:cBhvr>
                                        <p:cTn id="24" dur="1000"/>
                                        <p:tgtEl>
                                          <p:spTgt spid="27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6" nodeType="clickEffect">
                                  <p:stCondLst>
                                    <p:cond delay="0"/>
                                  </p:stCondLst>
                                  <p:iterate>
                                    <p:tmAbs val="0"/>
                                  </p:iterate>
                                  <p:childTnLst>
                                    <p:set>
                                      <p:cBhvr>
                                        <p:cTn id="28" fill="hold"/>
                                        <p:tgtEl>
                                          <p:spTgt spid="2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7" nodeType="clickEffect">
                                  <p:stCondLst>
                                    <p:cond delay="0"/>
                                  </p:stCondLst>
                                  <p:iterate>
                                    <p:tmAbs val="0"/>
                                  </p:iterate>
                                  <p:childTnLst>
                                    <p:set>
                                      <p:cBhvr>
                                        <p:cTn id="32" fill="hold"/>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1" animBg="1" advAuto="0"/>
      <p:bldP spid="258" grpId="2" animBg="1" advAuto="0"/>
      <p:bldP spid="263" grpId="3" animBg="1" advAuto="0"/>
      <p:bldP spid="268" grpId="4" animBg="1" advAuto="0"/>
      <p:bldP spid="271" grpId="5" animBg="1" advAuto="0"/>
      <p:bldP spid="277" grpId="6" animBg="1" advAuto="0"/>
      <p:bldP spid="283" grpId="7"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 name="Group"/>
          <p:cNvGrpSpPr/>
          <p:nvPr/>
        </p:nvGrpSpPr>
        <p:grpSpPr>
          <a:xfrm>
            <a:off x="129598" y="6278460"/>
            <a:ext cx="2186796" cy="453472"/>
            <a:chOff x="0" y="0"/>
            <a:chExt cx="2186795" cy="453471"/>
          </a:xfrm>
        </p:grpSpPr>
        <p:pic>
          <p:nvPicPr>
            <p:cNvPr id="286" name="Picture 3" descr="Picture 3"/>
            <p:cNvPicPr>
              <a:picLocks noChangeAspect="1"/>
            </p:cNvPicPr>
            <p:nvPr/>
          </p:nvPicPr>
          <p:blipFill>
            <a:blip r:embed="rId3"/>
            <a:stretch>
              <a:fillRect/>
            </a:stretch>
          </p:blipFill>
          <p:spPr>
            <a:xfrm>
              <a:off x="0" y="52289"/>
              <a:ext cx="452431" cy="348893"/>
            </a:xfrm>
            <a:prstGeom prst="rect">
              <a:avLst/>
            </a:prstGeom>
            <a:ln w="12700" cap="flat">
              <a:noFill/>
              <a:miter lim="400000"/>
            </a:ln>
            <a:effectLst/>
          </p:spPr>
        </p:pic>
        <p:pic>
          <p:nvPicPr>
            <p:cNvPr id="287" name="Picture 5" descr="Picture 5"/>
            <p:cNvPicPr>
              <a:picLocks noChangeAspect="1"/>
            </p:cNvPicPr>
            <p:nvPr/>
          </p:nvPicPr>
          <p:blipFill>
            <a:blip r:embed="rId4"/>
            <a:stretch>
              <a:fillRect/>
            </a:stretch>
          </p:blipFill>
          <p:spPr>
            <a:xfrm>
              <a:off x="1806552" y="52289"/>
              <a:ext cx="380244" cy="348893"/>
            </a:xfrm>
            <a:prstGeom prst="rect">
              <a:avLst/>
            </a:prstGeom>
            <a:ln w="12700" cap="flat">
              <a:noFill/>
              <a:miter lim="400000"/>
            </a:ln>
            <a:effectLst/>
          </p:spPr>
        </p:pic>
        <p:sp>
          <p:nvSpPr>
            <p:cNvPr id="288"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289"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290" name="ministry-and-health-family-welfare.png" descr="ministry-and-health-family-welfare.png"/>
            <p:cNvPicPr>
              <a:picLocks noChangeAspect="1"/>
            </p:cNvPicPr>
            <p:nvPr/>
          </p:nvPicPr>
          <p:blipFill>
            <a:blip r:embed="rId5"/>
            <a:stretch>
              <a:fillRect/>
            </a:stretch>
          </p:blipFill>
          <p:spPr>
            <a:xfrm>
              <a:off x="620183" y="-1"/>
              <a:ext cx="933831" cy="453473"/>
            </a:xfrm>
            <a:prstGeom prst="rect">
              <a:avLst/>
            </a:prstGeom>
            <a:ln w="12700" cap="flat">
              <a:noFill/>
              <a:miter lim="400000"/>
            </a:ln>
            <a:effectLst/>
          </p:spPr>
        </p:pic>
      </p:grpSp>
      <p:sp>
        <p:nvSpPr>
          <p:cNvPr id="292" name="Rounded Rectangle"/>
          <p:cNvSpPr/>
          <p:nvPr/>
        </p:nvSpPr>
        <p:spPr>
          <a:xfrm>
            <a:off x="1402102" y="179225"/>
            <a:ext cx="9090153"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293" name="Virtual Training Protocols"/>
          <p:cNvSpPr txBox="1"/>
          <p:nvPr/>
        </p:nvSpPr>
        <p:spPr>
          <a:xfrm>
            <a:off x="2734761" y="313358"/>
            <a:ext cx="6424836"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defTabSz="825500">
              <a:defRPr sz="4000" cap="all"/>
            </a:lvl1pPr>
          </a:lstStyle>
          <a:p>
            <a:r>
              <a:rPr lang="en-US" dirty="0" err="1"/>
              <a:t>अप्रत्यक्ष</a:t>
            </a:r>
            <a:r>
              <a:rPr lang="en-US" dirty="0"/>
              <a:t> </a:t>
            </a:r>
            <a:r>
              <a:rPr lang="en-US" dirty="0" err="1"/>
              <a:t>तालिम</a:t>
            </a:r>
            <a:r>
              <a:rPr lang="en-US" dirty="0"/>
              <a:t> </a:t>
            </a:r>
            <a:r>
              <a:rPr lang="en-US" dirty="0" err="1"/>
              <a:t>प्रोटोकलहरू</a:t>
            </a:r>
            <a:endParaRPr dirty="0"/>
          </a:p>
        </p:txBody>
      </p:sp>
      <p:grpSp>
        <p:nvGrpSpPr>
          <p:cNvPr id="296" name="Group"/>
          <p:cNvGrpSpPr/>
          <p:nvPr/>
        </p:nvGrpSpPr>
        <p:grpSpPr>
          <a:xfrm>
            <a:off x="319986" y="1878069"/>
            <a:ext cx="5751044" cy="3849733"/>
            <a:chOff x="0" y="0"/>
            <a:chExt cx="5751043" cy="3849731"/>
          </a:xfrm>
        </p:grpSpPr>
        <p:sp>
          <p:nvSpPr>
            <p:cNvPr id="294" name="Rounded Rectangle"/>
            <p:cNvSpPr/>
            <p:nvPr/>
          </p:nvSpPr>
          <p:spPr>
            <a:xfrm>
              <a:off x="0" y="0"/>
              <a:ext cx="5751044" cy="3849732"/>
            </a:xfrm>
            <a:prstGeom prst="roundRect">
              <a:avLst>
                <a:gd name="adj" fmla="val 13105"/>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295" name="Rounded Rectangle"/>
            <p:cNvSpPr/>
            <p:nvPr/>
          </p:nvSpPr>
          <p:spPr>
            <a:xfrm>
              <a:off x="70941" y="75032"/>
              <a:ext cx="5583850" cy="3674788"/>
            </a:xfrm>
            <a:prstGeom prst="roundRect">
              <a:avLst>
                <a:gd name="adj" fmla="val 10356"/>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sp>
        <p:nvSpPr>
          <p:cNvPr id="297" name="Everyone is aware of where to login…"/>
          <p:cNvSpPr txBox="1"/>
          <p:nvPr/>
        </p:nvSpPr>
        <p:spPr>
          <a:xfrm>
            <a:off x="650848" y="1895566"/>
            <a:ext cx="5323930" cy="3697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342900" lvl="0" indent="-342900">
              <a:lnSpc>
                <a:spcPct val="140000"/>
              </a:lnSpc>
              <a:buFont typeface="Arial"/>
              <a:buChar char="•"/>
            </a:pPr>
            <a:r>
              <a:rPr lang="en-US" sz="2400" dirty="0" err="1"/>
              <a:t>कहाँ</a:t>
            </a:r>
            <a:r>
              <a:rPr lang="en-US" sz="2400" dirty="0"/>
              <a:t> </a:t>
            </a:r>
            <a:r>
              <a:rPr lang="en-US" sz="2400" dirty="0" err="1"/>
              <a:t>लगइन</a:t>
            </a:r>
            <a:r>
              <a:rPr lang="en-US" sz="2400" dirty="0"/>
              <a:t> </a:t>
            </a:r>
            <a:r>
              <a:rPr lang="en-US" sz="2400" dirty="0" err="1"/>
              <a:t>गर्ने</a:t>
            </a:r>
            <a:r>
              <a:rPr lang="en-US" sz="2400" dirty="0"/>
              <a:t> </a:t>
            </a:r>
            <a:r>
              <a:rPr lang="en-US" sz="2400" dirty="0" err="1"/>
              <a:t>भन्नेमा</a:t>
            </a:r>
            <a:r>
              <a:rPr lang="en-US" sz="2400" dirty="0"/>
              <a:t> </a:t>
            </a:r>
            <a:r>
              <a:rPr lang="en-US" sz="2400" dirty="0" err="1"/>
              <a:t>सबै</a:t>
            </a:r>
            <a:r>
              <a:rPr lang="en-US" sz="2400" dirty="0"/>
              <a:t> </a:t>
            </a:r>
            <a:r>
              <a:rPr lang="en-US" sz="2400" dirty="0" err="1"/>
              <a:t>जना</a:t>
            </a:r>
            <a:r>
              <a:rPr lang="en-US" sz="2400" dirty="0"/>
              <a:t> </a:t>
            </a:r>
            <a:r>
              <a:rPr lang="en-US" sz="2400" dirty="0" err="1"/>
              <a:t>सचेत</a:t>
            </a:r>
            <a:r>
              <a:rPr lang="en-US" sz="2400" dirty="0"/>
              <a:t> </a:t>
            </a:r>
            <a:r>
              <a:rPr lang="en-US" sz="2400" dirty="0" err="1"/>
              <a:t>छन्</a:t>
            </a:r>
            <a:endParaRPr lang="en-US" sz="2400" dirty="0"/>
          </a:p>
          <a:p>
            <a:pPr marL="342900" lvl="0" indent="-342900">
              <a:lnSpc>
                <a:spcPct val="140000"/>
              </a:lnSpc>
              <a:buFont typeface="Arial"/>
              <a:buChar char="•"/>
            </a:pPr>
            <a:r>
              <a:rPr lang="en-US" sz="2400" dirty="0" err="1"/>
              <a:t>जडान</a:t>
            </a:r>
            <a:r>
              <a:rPr lang="en-US" sz="2400" dirty="0"/>
              <a:t> </a:t>
            </a:r>
            <a:r>
              <a:rPr lang="en-US" sz="2400" dirty="0" err="1"/>
              <a:t>गर्नको</a:t>
            </a:r>
            <a:r>
              <a:rPr lang="en-US" sz="2400" dirty="0"/>
              <a:t> </a:t>
            </a:r>
            <a:r>
              <a:rPr lang="en-US" sz="2400" dirty="0" err="1"/>
              <a:t>लागि</a:t>
            </a:r>
            <a:r>
              <a:rPr lang="en-US" sz="2400" dirty="0"/>
              <a:t> </a:t>
            </a:r>
            <a:r>
              <a:rPr lang="en-US" sz="2400" dirty="0" err="1"/>
              <a:t>विशिष्ट</a:t>
            </a:r>
            <a:r>
              <a:rPr lang="en-US" sz="2400" dirty="0"/>
              <a:t> </a:t>
            </a:r>
            <a:r>
              <a:rPr lang="en-US" sz="2400" dirty="0" err="1"/>
              <a:t>व्यक्तिलाई</a:t>
            </a:r>
            <a:r>
              <a:rPr lang="en-US" sz="2400" dirty="0"/>
              <a:t> </a:t>
            </a:r>
            <a:r>
              <a:rPr lang="en-US" sz="2400" dirty="0" err="1"/>
              <a:t>सन्देश</a:t>
            </a:r>
            <a:r>
              <a:rPr lang="en-US" sz="2400" dirty="0"/>
              <a:t> </a:t>
            </a:r>
            <a:r>
              <a:rPr lang="en-US" sz="2400" dirty="0" err="1"/>
              <a:t>दिइन्छ</a:t>
            </a:r>
            <a:endParaRPr lang="en-US" sz="2400" dirty="0"/>
          </a:p>
          <a:p>
            <a:pPr marL="342900" lvl="0" indent="-342900">
              <a:lnSpc>
                <a:spcPct val="140000"/>
              </a:lnSpc>
              <a:buFont typeface="Arial"/>
              <a:buChar char="•"/>
            </a:pPr>
            <a:r>
              <a:rPr lang="en-US" sz="2400" dirty="0" err="1"/>
              <a:t>राम्रो</a:t>
            </a:r>
            <a:r>
              <a:rPr lang="en-US" sz="2400" dirty="0"/>
              <a:t> </a:t>
            </a:r>
            <a:r>
              <a:rPr lang="en-US" sz="2400" dirty="0" err="1"/>
              <a:t>इन्टरनेट</a:t>
            </a:r>
            <a:r>
              <a:rPr lang="en-US" sz="2400" dirty="0"/>
              <a:t> </a:t>
            </a:r>
            <a:r>
              <a:rPr lang="en-US" sz="2400" dirty="0" err="1"/>
              <a:t>जडान</a:t>
            </a:r>
            <a:endParaRPr lang="en-US" sz="2400" dirty="0"/>
          </a:p>
          <a:p>
            <a:pPr marL="342900" lvl="0" indent="-342900">
              <a:lnSpc>
                <a:spcPct val="140000"/>
              </a:lnSpc>
              <a:buFont typeface="Arial"/>
              <a:buChar char="•"/>
            </a:pPr>
            <a:r>
              <a:rPr lang="en-US" sz="2400" dirty="0" err="1"/>
              <a:t>सत्रको</a:t>
            </a:r>
            <a:r>
              <a:rPr lang="en-US" sz="2400" dirty="0"/>
              <a:t> </a:t>
            </a:r>
            <a:r>
              <a:rPr lang="en-US" sz="2400" dirty="0" err="1"/>
              <a:t>लागि</a:t>
            </a:r>
            <a:r>
              <a:rPr lang="en-US" sz="2400" dirty="0"/>
              <a:t> </a:t>
            </a:r>
            <a:r>
              <a:rPr lang="en-US" sz="2400" dirty="0" err="1"/>
              <a:t>समय</a:t>
            </a:r>
            <a:endParaRPr lang="en-US" sz="2400" dirty="0"/>
          </a:p>
          <a:p>
            <a:pPr marL="342900" indent="-342900">
              <a:lnSpc>
                <a:spcPct val="140000"/>
              </a:lnSpc>
              <a:buFont typeface="Arial"/>
              <a:buChar char="•"/>
            </a:pPr>
            <a:r>
              <a:rPr lang="en-US" sz="2400" dirty="0" err="1"/>
              <a:t>दर्ता</a:t>
            </a:r>
            <a:endParaRPr sz="2400" dirty="0"/>
          </a:p>
        </p:txBody>
      </p:sp>
      <p:grpSp>
        <p:nvGrpSpPr>
          <p:cNvPr id="300" name="Group"/>
          <p:cNvGrpSpPr/>
          <p:nvPr/>
        </p:nvGrpSpPr>
        <p:grpSpPr>
          <a:xfrm>
            <a:off x="6146281" y="1365197"/>
            <a:ext cx="5725733" cy="4758159"/>
            <a:chOff x="0" y="0"/>
            <a:chExt cx="5725731" cy="4758158"/>
          </a:xfrm>
        </p:grpSpPr>
        <p:sp>
          <p:nvSpPr>
            <p:cNvPr id="298" name="Rounded Rectangle"/>
            <p:cNvSpPr/>
            <p:nvPr/>
          </p:nvSpPr>
          <p:spPr>
            <a:xfrm>
              <a:off x="0" y="0"/>
              <a:ext cx="5725732" cy="4758159"/>
            </a:xfrm>
            <a:prstGeom prst="roundRect">
              <a:avLst>
                <a:gd name="adj" fmla="val 10603"/>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299" name="Rounded Rectangle"/>
            <p:cNvSpPr/>
            <p:nvPr/>
          </p:nvSpPr>
          <p:spPr>
            <a:xfrm>
              <a:off x="70941" y="85871"/>
              <a:ext cx="5583850" cy="4586416"/>
            </a:xfrm>
            <a:prstGeom prst="roundRect">
              <a:avLst>
                <a:gd name="adj" fmla="val 829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sp>
        <p:nvSpPr>
          <p:cNvPr id="301" name="Be focused…"/>
          <p:cNvSpPr txBox="1"/>
          <p:nvPr/>
        </p:nvSpPr>
        <p:spPr>
          <a:xfrm>
            <a:off x="6358842" y="1637033"/>
            <a:ext cx="5300611" cy="421448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342900" lvl="0" indent="-342900">
              <a:lnSpc>
                <a:spcPct val="140000"/>
              </a:lnSpc>
              <a:buFont typeface="Arial"/>
              <a:buChar char="•"/>
            </a:pPr>
            <a:r>
              <a:rPr lang="en-US" sz="2400" dirty="0" err="1"/>
              <a:t>केन्द्रित</a:t>
            </a:r>
            <a:r>
              <a:rPr lang="en-US" sz="2400" dirty="0"/>
              <a:t> </a:t>
            </a:r>
            <a:r>
              <a:rPr lang="en-US" sz="2400" dirty="0" err="1"/>
              <a:t>हुनुहोस्</a:t>
            </a:r>
            <a:endParaRPr lang="en-US" sz="2400" dirty="0"/>
          </a:p>
          <a:p>
            <a:pPr marL="342900" lvl="0" indent="-342900">
              <a:lnSpc>
                <a:spcPct val="140000"/>
              </a:lnSpc>
              <a:buFont typeface="Arial"/>
              <a:buChar char="•"/>
            </a:pPr>
            <a:r>
              <a:rPr lang="en-US" sz="2400" dirty="0" err="1"/>
              <a:t>आफ्नो</a:t>
            </a:r>
            <a:r>
              <a:rPr lang="en-US" sz="2400" dirty="0"/>
              <a:t> </a:t>
            </a:r>
            <a:r>
              <a:rPr lang="en-US" sz="2400" dirty="0" err="1"/>
              <a:t>आवाजलाई</a:t>
            </a:r>
            <a:r>
              <a:rPr lang="en-US" sz="2400" dirty="0"/>
              <a:t> </a:t>
            </a:r>
            <a:r>
              <a:rPr lang="en-US" sz="2400" dirty="0" err="1"/>
              <a:t>सन्तुलित</a:t>
            </a:r>
            <a:r>
              <a:rPr lang="en-US" sz="2400" dirty="0"/>
              <a:t> </a:t>
            </a:r>
            <a:r>
              <a:rPr lang="en-US" sz="2400" dirty="0" err="1"/>
              <a:t>राख्नुहोस्</a:t>
            </a:r>
            <a:r>
              <a:rPr lang="en-US" sz="2400" dirty="0"/>
              <a:t> </a:t>
            </a:r>
          </a:p>
          <a:p>
            <a:pPr marL="342900" lvl="0" indent="-342900">
              <a:lnSpc>
                <a:spcPct val="140000"/>
              </a:lnSpc>
              <a:buFont typeface="Arial"/>
              <a:buChar char="•"/>
            </a:pPr>
            <a:r>
              <a:rPr lang="en-US" sz="2400" dirty="0" err="1"/>
              <a:t>सम्भव</a:t>
            </a:r>
            <a:r>
              <a:rPr lang="en-US" sz="2400" dirty="0"/>
              <a:t> </a:t>
            </a:r>
            <a:r>
              <a:rPr lang="en-US" sz="2400" dirty="0" err="1"/>
              <a:t>भएसम्म</a:t>
            </a:r>
            <a:r>
              <a:rPr lang="en-US" sz="2400" dirty="0"/>
              <a:t> </a:t>
            </a:r>
            <a:r>
              <a:rPr lang="en-US" sz="2400" dirty="0" err="1"/>
              <a:t>धेरै</a:t>
            </a:r>
            <a:r>
              <a:rPr lang="en-US" sz="2400" dirty="0"/>
              <a:t> </a:t>
            </a:r>
            <a:r>
              <a:rPr lang="en-US" sz="2400" dirty="0" err="1"/>
              <a:t>प्रशिक्षार्थीहरूसँग</a:t>
            </a:r>
            <a:r>
              <a:rPr lang="en-US" sz="2400" dirty="0"/>
              <a:t> </a:t>
            </a:r>
            <a:r>
              <a:rPr lang="en-US" sz="2400" dirty="0" err="1"/>
              <a:t>अन्तरक्रिया</a:t>
            </a:r>
            <a:r>
              <a:rPr lang="en-US" sz="2400" dirty="0"/>
              <a:t> </a:t>
            </a:r>
            <a:r>
              <a:rPr lang="en-US" sz="2400" dirty="0" err="1"/>
              <a:t>गर्नुहोस्</a:t>
            </a:r>
            <a:endParaRPr lang="en-US" sz="2400" dirty="0"/>
          </a:p>
          <a:p>
            <a:pPr marL="342900" lvl="0" indent="-342900">
              <a:lnSpc>
                <a:spcPct val="140000"/>
              </a:lnSpc>
              <a:buFont typeface="Arial"/>
              <a:buChar char="•"/>
            </a:pPr>
            <a:r>
              <a:rPr lang="en-US" sz="2400" dirty="0" err="1"/>
              <a:t>छलफल</a:t>
            </a:r>
            <a:r>
              <a:rPr lang="en-US" sz="2400" dirty="0"/>
              <a:t> </a:t>
            </a:r>
            <a:r>
              <a:rPr lang="en-US" sz="2400" dirty="0" err="1"/>
              <a:t>र</a:t>
            </a:r>
            <a:r>
              <a:rPr lang="en-US" sz="2400" dirty="0"/>
              <a:t> Q/A </a:t>
            </a:r>
            <a:r>
              <a:rPr lang="en-US" sz="2400" dirty="0" err="1"/>
              <a:t>को</a:t>
            </a:r>
            <a:r>
              <a:rPr lang="en-US" sz="2400" dirty="0"/>
              <a:t> </a:t>
            </a:r>
            <a:r>
              <a:rPr lang="en-US" sz="2400" dirty="0" err="1"/>
              <a:t>लागि</a:t>
            </a:r>
            <a:r>
              <a:rPr lang="en-US" sz="2400" dirty="0"/>
              <a:t> </a:t>
            </a:r>
            <a:r>
              <a:rPr lang="en-US" sz="2400" dirty="0" err="1"/>
              <a:t>प्रोटोकलहरू</a:t>
            </a:r>
            <a:r>
              <a:rPr lang="en-US" sz="2400" dirty="0"/>
              <a:t> </a:t>
            </a:r>
            <a:r>
              <a:rPr lang="en-US" sz="2400" dirty="0" err="1"/>
              <a:t>सेट</a:t>
            </a:r>
            <a:r>
              <a:rPr lang="en-US" sz="2400" dirty="0"/>
              <a:t> </a:t>
            </a:r>
            <a:r>
              <a:rPr lang="en-US" sz="2400" dirty="0" err="1"/>
              <a:t>गर्नुहोस्</a:t>
            </a:r>
            <a:endParaRPr lang="en-US" sz="2400" dirty="0"/>
          </a:p>
          <a:p>
            <a:pPr marL="342900" lvl="0" indent="-342900">
              <a:lnSpc>
                <a:spcPct val="140000"/>
              </a:lnSpc>
              <a:buFont typeface="Arial"/>
              <a:buChar char="•"/>
            </a:pPr>
            <a:r>
              <a:rPr lang="en-US" sz="2400" dirty="0" err="1"/>
              <a:t>सहभागीहरूलाई</a:t>
            </a:r>
            <a:r>
              <a:rPr lang="en-US" sz="2400" dirty="0"/>
              <a:t> </a:t>
            </a:r>
            <a:r>
              <a:rPr lang="en-US" sz="2400" dirty="0" err="1"/>
              <a:t>उनीहरू</a:t>
            </a:r>
            <a:r>
              <a:rPr lang="en-US" sz="2400" dirty="0"/>
              <a:t> </a:t>
            </a:r>
            <a:r>
              <a:rPr lang="en-US" sz="2400" dirty="0" err="1"/>
              <a:t>बोल्न</a:t>
            </a:r>
            <a:r>
              <a:rPr lang="en-US" sz="2400" dirty="0"/>
              <a:t> </a:t>
            </a:r>
            <a:r>
              <a:rPr lang="en-US" sz="2400" dirty="0" err="1"/>
              <a:t>सुरु</a:t>
            </a:r>
            <a:r>
              <a:rPr lang="en-US" sz="2400" dirty="0"/>
              <a:t> </a:t>
            </a:r>
            <a:r>
              <a:rPr lang="en-US" sz="2400" dirty="0" err="1"/>
              <a:t>गर्नुअघि</a:t>
            </a:r>
            <a:r>
              <a:rPr lang="en-US" sz="2400" dirty="0"/>
              <a:t> </a:t>
            </a:r>
            <a:r>
              <a:rPr lang="en-US" sz="2400" dirty="0" err="1"/>
              <a:t>आफ्ना</a:t>
            </a:r>
            <a:r>
              <a:rPr lang="en-US" sz="2400" dirty="0"/>
              <a:t> </a:t>
            </a:r>
            <a:r>
              <a:rPr lang="en-US" sz="2400" dirty="0" err="1"/>
              <a:t>क्यामेराहरू</a:t>
            </a:r>
            <a:r>
              <a:rPr lang="en-US" sz="2400" dirty="0"/>
              <a:t> </a:t>
            </a:r>
            <a:r>
              <a:rPr lang="en-US" sz="2400" dirty="0" err="1"/>
              <a:t>बन्द</a:t>
            </a:r>
            <a:r>
              <a:rPr lang="en-US" sz="2400" dirty="0"/>
              <a:t> </a:t>
            </a:r>
            <a:r>
              <a:rPr lang="en-US" sz="2400" dirty="0" err="1"/>
              <a:t>गर्न</a:t>
            </a:r>
            <a:r>
              <a:rPr lang="en-US" sz="2400" dirty="0"/>
              <a:t> </a:t>
            </a:r>
            <a:r>
              <a:rPr lang="en-US" sz="2400" dirty="0" err="1"/>
              <a:t>भन्नुहोस्</a:t>
            </a:r>
            <a:endParaRPr lang="en-US" sz="2400" dirty="0"/>
          </a:p>
        </p:txBody>
      </p:sp>
      <p:sp>
        <p:nvSpPr>
          <p:cNvPr id="302" name="7"/>
          <p:cNvSpPr txBox="1"/>
          <p:nvPr/>
        </p:nvSpPr>
        <p:spPr>
          <a:xfrm>
            <a:off x="11804553" y="6383836"/>
            <a:ext cx="241438" cy="36082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96"/>
                                        </p:tgtEl>
                                        <p:attrNameLst>
                                          <p:attrName>style.visibility</p:attrName>
                                        </p:attrNameLst>
                                      </p:cBhvr>
                                      <p:to>
                                        <p:strVal val="visible"/>
                                      </p:to>
                                    </p:set>
                                    <p:animEffect transition="in" filter="dissolve">
                                      <p:cBhvr>
                                        <p:cTn id="7" dur="1000"/>
                                        <p:tgtEl>
                                          <p:spTgt spid="29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97">
                                            <p:bg/>
                                          </p:spTgt>
                                        </p:tgtEl>
                                        <p:attrNameLst>
                                          <p:attrName>style.visibility</p:attrName>
                                        </p:attrNameLst>
                                      </p:cBhvr>
                                      <p:to>
                                        <p:strVal val="visible"/>
                                      </p:to>
                                    </p:set>
                                  </p:childTnLst>
                                </p:cTn>
                              </p:par>
                              <p:par>
                                <p:cTn id="12" presetID="1" presetClass="entr" presetSubtype="0" fill="hold" grpId="2" nodeType="withEffect">
                                  <p:stCondLst>
                                    <p:cond delay="0"/>
                                  </p:stCondLst>
                                  <p:iterate>
                                    <p:tmAbs val="0"/>
                                  </p:iterate>
                                  <p:childTnLst>
                                    <p:set>
                                      <p:cBhvr>
                                        <p:cTn id="13" fill="hold"/>
                                        <p:tgtEl>
                                          <p:spTgt spid="297">
                                            <p:txEl>
                                              <p:pRg st="0" end="0"/>
                                            </p:txEl>
                                          </p:spTgt>
                                        </p:tgtEl>
                                        <p:attrNameLst>
                                          <p:attrName>style.visibility</p:attrName>
                                        </p:attrNameLst>
                                      </p:cBhvr>
                                      <p:to>
                                        <p:strVal val="visible"/>
                                      </p:to>
                                    </p:set>
                                  </p:childTnLst>
                                </p:cTn>
                              </p:par>
                              <p:par>
                                <p:cTn id="14" presetID="1" presetClass="entr" presetSubtype="0" fill="hold" grpId="2" nodeType="withEffect">
                                  <p:stCondLst>
                                    <p:cond delay="0"/>
                                  </p:stCondLst>
                                  <p:iterate>
                                    <p:tmAbs val="0"/>
                                  </p:iterate>
                                  <p:childTnLst>
                                    <p:set>
                                      <p:cBhvr>
                                        <p:cTn id="15" fill="hold"/>
                                        <p:tgtEl>
                                          <p:spTgt spid="297">
                                            <p:txEl>
                                              <p:pRg st="1" end="1"/>
                                            </p:txEl>
                                          </p:spTgt>
                                        </p:tgtEl>
                                        <p:attrNameLst>
                                          <p:attrName>style.visibility</p:attrName>
                                        </p:attrNameLst>
                                      </p:cBhvr>
                                      <p:to>
                                        <p:strVal val="visible"/>
                                      </p:to>
                                    </p:set>
                                  </p:childTnLst>
                                </p:cTn>
                              </p:par>
                              <p:par>
                                <p:cTn id="16" presetID="1" presetClass="entr" presetSubtype="0" fill="hold" grpId="2" nodeType="withEffect">
                                  <p:stCondLst>
                                    <p:cond delay="0"/>
                                  </p:stCondLst>
                                  <p:iterate>
                                    <p:tmAbs val="0"/>
                                  </p:iterate>
                                  <p:childTnLst>
                                    <p:set>
                                      <p:cBhvr>
                                        <p:cTn id="17" fill="hold"/>
                                        <p:tgtEl>
                                          <p:spTgt spid="297">
                                            <p:txEl>
                                              <p:pRg st="2" end="2"/>
                                            </p:txEl>
                                          </p:spTgt>
                                        </p:tgtEl>
                                        <p:attrNameLst>
                                          <p:attrName>style.visibility</p:attrName>
                                        </p:attrNameLst>
                                      </p:cBhvr>
                                      <p:to>
                                        <p:strVal val="visible"/>
                                      </p:to>
                                    </p:set>
                                  </p:childTnLst>
                                </p:cTn>
                              </p:par>
                              <p:par>
                                <p:cTn id="18" presetID="1" presetClass="entr" presetSubtype="0" fill="hold" grpId="2" nodeType="withEffect">
                                  <p:stCondLst>
                                    <p:cond delay="0"/>
                                  </p:stCondLst>
                                  <p:iterate>
                                    <p:tmAbs val="0"/>
                                  </p:iterate>
                                  <p:childTnLst>
                                    <p:set>
                                      <p:cBhvr>
                                        <p:cTn id="19" fill="hold"/>
                                        <p:tgtEl>
                                          <p:spTgt spid="297">
                                            <p:txEl>
                                              <p:pRg st="3" end="3"/>
                                            </p:txEl>
                                          </p:spTgt>
                                        </p:tgtEl>
                                        <p:attrNameLst>
                                          <p:attrName>style.visibility</p:attrName>
                                        </p:attrNameLst>
                                      </p:cBhvr>
                                      <p:to>
                                        <p:strVal val="visible"/>
                                      </p:to>
                                    </p:set>
                                  </p:childTnLst>
                                </p:cTn>
                              </p:par>
                              <p:par>
                                <p:cTn id="20" presetID="1" presetClass="entr" presetSubtype="0" fill="hold" grpId="2" nodeType="withEffect">
                                  <p:stCondLst>
                                    <p:cond delay="0"/>
                                  </p:stCondLst>
                                  <p:iterate>
                                    <p:tmAbs val="0"/>
                                  </p:iterate>
                                  <p:childTnLst>
                                    <p:set>
                                      <p:cBhvr>
                                        <p:cTn id="21" fill="hold"/>
                                        <p:tgtEl>
                                          <p:spTgt spid="297">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ntr" fill="hold" grpId="3" nodeType="clickEffect">
                                  <p:stCondLst>
                                    <p:cond delay="0"/>
                                  </p:stCondLst>
                                  <p:iterate>
                                    <p:tmAbs val="0"/>
                                  </p:iterate>
                                  <p:childTnLst>
                                    <p:set>
                                      <p:cBhvr>
                                        <p:cTn id="25" fill="hold"/>
                                        <p:tgtEl>
                                          <p:spTgt spid="300"/>
                                        </p:tgtEl>
                                        <p:attrNameLst>
                                          <p:attrName>style.visibility</p:attrName>
                                        </p:attrNameLst>
                                      </p:cBhvr>
                                      <p:to>
                                        <p:strVal val="visible"/>
                                      </p:to>
                                    </p:set>
                                    <p:animEffect transition="in" filter="dissolve">
                                      <p:cBhvr>
                                        <p:cTn id="26" dur="1000"/>
                                        <p:tgtEl>
                                          <p:spTgt spid="30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4" nodeType="clickEffect">
                                  <p:stCondLst>
                                    <p:cond delay="0"/>
                                  </p:stCondLst>
                                  <p:iterate>
                                    <p:tmAbs val="0"/>
                                  </p:iterate>
                                  <p:childTnLst>
                                    <p:set>
                                      <p:cBhvr>
                                        <p:cTn id="30" fill="hold"/>
                                        <p:tgtEl>
                                          <p:spTgt spid="301">
                                            <p:bg/>
                                          </p:spTgt>
                                        </p:tgtEl>
                                        <p:attrNameLst>
                                          <p:attrName>style.visibility</p:attrName>
                                        </p:attrNameLst>
                                      </p:cBhvr>
                                      <p:to>
                                        <p:strVal val="visible"/>
                                      </p:to>
                                    </p:set>
                                  </p:childTnLst>
                                </p:cTn>
                              </p:par>
                              <p:par>
                                <p:cTn id="31" presetID="1" presetClass="entr" presetSubtype="0" fill="hold" grpId="4" nodeType="withEffect">
                                  <p:stCondLst>
                                    <p:cond delay="0"/>
                                  </p:stCondLst>
                                  <p:iterate>
                                    <p:tmAbs val="0"/>
                                  </p:iterate>
                                  <p:childTnLst>
                                    <p:set>
                                      <p:cBhvr>
                                        <p:cTn id="32" fill="hold"/>
                                        <p:tgtEl>
                                          <p:spTgt spid="301">
                                            <p:txEl>
                                              <p:pRg st="0" end="0"/>
                                            </p:txEl>
                                          </p:spTgt>
                                        </p:tgtEl>
                                        <p:attrNameLst>
                                          <p:attrName>style.visibility</p:attrName>
                                        </p:attrNameLst>
                                      </p:cBhvr>
                                      <p:to>
                                        <p:strVal val="visible"/>
                                      </p:to>
                                    </p:set>
                                  </p:childTnLst>
                                </p:cTn>
                              </p:par>
                              <p:par>
                                <p:cTn id="33" presetID="1" presetClass="entr" presetSubtype="0" fill="hold" grpId="4" nodeType="withEffect">
                                  <p:stCondLst>
                                    <p:cond delay="0"/>
                                  </p:stCondLst>
                                  <p:iterate>
                                    <p:tmAbs val="0"/>
                                  </p:iterate>
                                  <p:childTnLst>
                                    <p:set>
                                      <p:cBhvr>
                                        <p:cTn id="34" fill="hold"/>
                                        <p:tgtEl>
                                          <p:spTgt spid="301">
                                            <p:txEl>
                                              <p:pRg st="1" end="1"/>
                                            </p:txEl>
                                          </p:spTgt>
                                        </p:tgtEl>
                                        <p:attrNameLst>
                                          <p:attrName>style.visibility</p:attrName>
                                        </p:attrNameLst>
                                      </p:cBhvr>
                                      <p:to>
                                        <p:strVal val="visible"/>
                                      </p:to>
                                    </p:set>
                                  </p:childTnLst>
                                </p:cTn>
                              </p:par>
                              <p:par>
                                <p:cTn id="35" presetID="1" presetClass="entr" presetSubtype="0" fill="hold" grpId="4" nodeType="withEffect">
                                  <p:stCondLst>
                                    <p:cond delay="0"/>
                                  </p:stCondLst>
                                  <p:iterate>
                                    <p:tmAbs val="0"/>
                                  </p:iterate>
                                  <p:childTnLst>
                                    <p:set>
                                      <p:cBhvr>
                                        <p:cTn id="36" fill="hold"/>
                                        <p:tgtEl>
                                          <p:spTgt spid="301">
                                            <p:txEl>
                                              <p:pRg st="2" end="2"/>
                                            </p:txEl>
                                          </p:spTgt>
                                        </p:tgtEl>
                                        <p:attrNameLst>
                                          <p:attrName>style.visibility</p:attrName>
                                        </p:attrNameLst>
                                      </p:cBhvr>
                                      <p:to>
                                        <p:strVal val="visible"/>
                                      </p:to>
                                    </p:set>
                                  </p:childTnLst>
                                </p:cTn>
                              </p:par>
                              <p:par>
                                <p:cTn id="37" presetID="1" presetClass="entr" presetSubtype="0" fill="hold" grpId="4" nodeType="withEffect">
                                  <p:stCondLst>
                                    <p:cond delay="0"/>
                                  </p:stCondLst>
                                  <p:iterate>
                                    <p:tmAbs val="0"/>
                                  </p:iterate>
                                  <p:childTnLst>
                                    <p:set>
                                      <p:cBhvr>
                                        <p:cTn id="38" fill="hold"/>
                                        <p:tgtEl>
                                          <p:spTgt spid="301">
                                            <p:txEl>
                                              <p:pRg st="3" end="3"/>
                                            </p:txEl>
                                          </p:spTgt>
                                        </p:tgtEl>
                                        <p:attrNameLst>
                                          <p:attrName>style.visibility</p:attrName>
                                        </p:attrNameLst>
                                      </p:cBhvr>
                                      <p:to>
                                        <p:strVal val="visible"/>
                                      </p:to>
                                    </p:set>
                                  </p:childTnLst>
                                </p:cTn>
                              </p:par>
                              <p:par>
                                <p:cTn id="39" presetID="1" presetClass="entr" presetSubtype="0" fill="hold" grpId="4" nodeType="withEffect">
                                  <p:stCondLst>
                                    <p:cond delay="0"/>
                                  </p:stCondLst>
                                  <p:iterate>
                                    <p:tmAbs val="0"/>
                                  </p:iterate>
                                  <p:childTnLst>
                                    <p:set>
                                      <p:cBhvr>
                                        <p:cTn id="40" fill="hold"/>
                                        <p:tgtEl>
                                          <p:spTgt spid="3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1" animBg="1" advAuto="0"/>
      <p:bldP spid="297" grpId="2" build="p" bldLvl="5" animBg="1" advAuto="0"/>
      <p:bldP spid="300" grpId="3" animBg="1" advAuto="0"/>
      <p:bldP spid="301" grpId="4" build="p" bldLvl="5" animBg="1" advAuto="0"/>
    </p:bldLst>
  </p:timing>
</p:sld>
</file>

<file path=ppt/theme/theme1.xml><?xml version="1.0" encoding="utf-8"?>
<a:theme xmlns:a="http://schemas.openxmlformats.org/drawingml/2006/main" name="White">
  <a:themeElements>
    <a:clrScheme name="White">
      <a:dk1>
        <a:srgbClr val="000000"/>
      </a:dk1>
      <a:lt1>
        <a:srgbClr val="0079B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TotalTime>
  <Words>785</Words>
  <Application>Microsoft Macintosh PowerPoint</Application>
  <PresentationFormat>Widescreen</PresentationFormat>
  <Paragraphs>63</Paragraphs>
  <Slides>8</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diganta@andand.in</cp:lastModifiedBy>
  <cp:revision>7</cp:revision>
  <dcterms:modified xsi:type="dcterms:W3CDTF">2020-03-31T11:03:01Z</dcterms:modified>
</cp:coreProperties>
</file>